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3" r:id="rId1"/>
  </p:sldMasterIdLst>
  <p:sldIdLst>
    <p:sldId id="256" r:id="rId2"/>
    <p:sldId id="25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FED802-0C95-84F1-D61E-0B4704A81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D95CB33-C835-2C4B-EA9F-3BBE2FA012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9E5C6-7C5D-76B6-3F53-6AF679FEE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8856AF-242B-DA9F-0293-A6F509F17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5F2A1-2C52-5803-2E6A-008FF23D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30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5CB9EF-A95A-1E2E-D75A-3D0287012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CBF95B7-CF3B-8620-CBA2-CF993075C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6CF6A-CE45-45D5-62C0-8A8DB8054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D9B3DF-51BB-3707-7579-0B1963ED1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B72868-A520-64C3-7D44-159643A7C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00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B87471-ADE5-E5F3-92F2-F21175CE6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83E64EC-A079-7F43-418A-AF154E94B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71ADA7-7728-26BD-FB1F-BD2DBF299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0EF4DC-0EE3-3426-F96A-0C8445A36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708613-1AF6-4730-AE55-D33EF804B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76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C28BBF-0903-C4AF-C9C3-C1BA702B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350CFD-6EF2-2A5D-2DE1-4161F593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7B2A6C-14E5-AB36-FD7F-E7F0C9418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8A9DDB-A87B-AC42-1804-BC7CD04F9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357B1D-B1BC-279D-DDDF-DDBFB3A7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00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D41647-04DB-76BF-6321-25D713A9B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AC80EB-1742-B625-512D-FBEC02879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A31065-15E5-C92C-DB03-5ABFF0747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AFC108-72E7-9CBD-5C00-C050384C1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F8A19E-7C04-1555-5A7F-200C11751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18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386425-7779-F188-5DB0-8E5470C4A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982F8C-023C-BA45-A44E-B4A7135002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77639B-D64C-D209-7DC8-8900052EA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A11681-03A5-30CD-A151-59B785429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F62665-E528-41E5-5BA2-2C57E3B80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F1B856-4D37-DA9A-17C4-FBAB8A9BE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2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DB81E-BF6F-83C2-83E0-951CC01E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4C38F0-7DB4-A61F-3BF9-D2E3F4D47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81F564-F047-39E1-BBCE-A7E0E35A2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1459BA1-99A5-CCF0-B23E-7CF183D6A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1DAF8D7-312A-5874-33B3-02D05F65E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67DDFE5-58A8-D212-11E9-F0CDA3904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BF9D154-979B-06CA-C5B3-639A3DB6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B615E42-87EE-2FE3-4BA6-50ABB4D27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2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6F6E1B-7AF7-D3C3-6CEF-35A2AE89E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BCE7C66-3B47-8600-9665-23246147C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B75222-00B7-814B-A1F0-8C2E60921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549EF2-2E93-FC4B-9F54-B35037DB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48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E5FAED-7071-E294-B035-CAF67D94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9FB3C75-424E-BD53-869E-E816BB17C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DFFEFE1-6403-347F-FDED-14EBB8E3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91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F09BD7-C519-2B14-F9CF-3BDF032E0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544355-D4AD-01C0-B8FF-E0A9E83A2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23C910F-B402-E6A7-EF45-EF9862E12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9B9CDE-3127-BA25-1576-C9ADE4541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6C32E9-430F-0290-986D-177E33788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A938FD-771A-22D8-991F-B453DF61B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09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E24E5D-402D-B3F3-81C7-7B301298A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9B53BB-31F6-003C-0E84-239529E673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35F1BD-3741-3526-9A79-6F32FA571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07A54D-0446-F294-B03B-ADA4412B9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28A11B-D5D8-E07A-26A1-7522D39B4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0F889A-44C4-0777-4FED-4C035EF6A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2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BA04EE0-1C9E-F86D-8DDD-2D42279E7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89796B-D7C0-B836-4D5B-BEB04B267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423DBD-E243-48DD-8700-D4FB998DB4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03286-1415-4B1A-9600-93E5DF0929B6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A058F0-7044-8202-EF9A-9A240362B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00E61-04F7-948D-67B1-8C627DE3D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2DAA9-74BD-4F0F-BE83-92F8D5AA01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04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nivcoop-tokai.jp/nitcoop/fresh/fresh_98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ormy-ac.com/" TargetMode="External"/><Relationship Id="rId3" Type="http://schemas.openxmlformats.org/officeDocument/2006/relationships/hyperlink" Target="https://749.jp/" TargetMode="External"/><Relationship Id="rId7" Type="http://schemas.openxmlformats.org/officeDocument/2006/relationships/hyperlink" Target="https://www.leopalace21.com/" TargetMode="External"/><Relationship Id="rId2" Type="http://schemas.openxmlformats.org/officeDocument/2006/relationships/hyperlink" Target="https://www.chintai.net/shop/000000244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inimini.jp/shop/10010/tsurumai/info/" TargetMode="External"/><Relationship Id="rId5" Type="http://schemas.openxmlformats.org/officeDocument/2006/relationships/hyperlink" Target="https://www.nissho-apn.co.jp/chintai/college/detail/0174/" TargetMode="External"/><Relationship Id="rId4" Type="http://schemas.openxmlformats.org/officeDocument/2006/relationships/hyperlink" Target="https://www.nissho-apn.co.jp/chintai/store/detail/33/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58CB9E6-929D-21DD-7427-5D06210C025D}"/>
              </a:ext>
            </a:extLst>
          </p:cNvPr>
          <p:cNvSpPr txBox="1"/>
          <p:nvPr/>
        </p:nvSpPr>
        <p:spPr>
          <a:xfrm>
            <a:off x="1186519" y="3071197"/>
            <a:ext cx="7174134" cy="12618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002060"/>
                </a:solidFill>
              </a:rPr>
              <a:t>・名古屋工業大学 生活協同組合</a:t>
            </a:r>
            <a:r>
              <a:rPr lang="en-US" altLang="ja-JP" sz="1600" b="1" dirty="0">
                <a:solidFill>
                  <a:srgbClr val="002060"/>
                </a:solidFill>
              </a:rPr>
              <a:t>/</a:t>
            </a:r>
            <a:r>
              <a:rPr lang="en-US" altLang="ja-JP" sz="1600" b="1" dirty="0" err="1">
                <a:solidFill>
                  <a:srgbClr val="002060"/>
                </a:solidFill>
              </a:rPr>
              <a:t>NITech</a:t>
            </a:r>
            <a:r>
              <a:rPr lang="en-US" altLang="ja-JP" sz="1600" b="1" dirty="0">
                <a:solidFill>
                  <a:srgbClr val="002060"/>
                </a:solidFill>
              </a:rPr>
              <a:t> Univ. CO-OP</a:t>
            </a:r>
            <a:endParaRPr lang="en-US" altLang="ja-JP" sz="1600" dirty="0">
              <a:hlinkClick r:id="rId2"/>
            </a:endParaRPr>
          </a:p>
          <a:p>
            <a:r>
              <a:rPr lang="en-US" altLang="ja-JP" sz="1200" dirty="0">
                <a:hlinkClick r:id="rId2"/>
              </a:rPr>
              <a:t>https://www.univcoop-tokai.jp/nitcoop/fresh/fresh_98.html</a:t>
            </a:r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生協のお部屋探し</a:t>
            </a:r>
            <a:endParaRPr lang="en-US" altLang="ja-JP" sz="1200" dirty="0"/>
          </a:p>
          <a:p>
            <a:r>
              <a:rPr kumimoji="1" lang="ja-JP" altLang="en-US" sz="1200" dirty="0"/>
              <a:t>名工大生の住まいカタログ</a:t>
            </a:r>
            <a:endParaRPr kumimoji="1" lang="en-US" altLang="ja-JP" sz="1200" dirty="0"/>
          </a:p>
          <a:p>
            <a:endParaRPr kumimoji="1" lang="ja-JP" altLang="en-US" sz="1200" dirty="0"/>
          </a:p>
        </p:txBody>
      </p:sp>
      <p:pic>
        <p:nvPicPr>
          <p:cNvPr id="1028" name="Picture 4" descr="不動産屋のイラスト">
            <a:extLst>
              <a:ext uri="{FF2B5EF4-FFF2-40B4-BE49-F238E27FC236}">
                <a16:creationId xmlns:a16="http://schemas.microsoft.com/office/drawing/2014/main" id="{86B6A0DC-CB79-734D-A187-9FAF0399E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071" y="4632890"/>
            <a:ext cx="1797701" cy="186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1F1C259-8A64-F21A-A266-8A43E9D68FC9}"/>
              </a:ext>
            </a:extLst>
          </p:cNvPr>
          <p:cNvSpPr txBox="1"/>
          <p:nvPr/>
        </p:nvSpPr>
        <p:spPr>
          <a:xfrm>
            <a:off x="1315037" y="670492"/>
            <a:ext cx="651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アパートの探し方</a:t>
            </a:r>
            <a:r>
              <a:rPr lang="en-US" altLang="ja-JP" b="1" dirty="0"/>
              <a:t>/How to look for your own apartment</a:t>
            </a:r>
            <a:endParaRPr kumimoji="1" lang="ja-JP" altLang="en-US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47AE96-DF28-51EC-2907-7B303E866FDF}"/>
              </a:ext>
            </a:extLst>
          </p:cNvPr>
          <p:cNvSpPr txBox="1"/>
          <p:nvPr/>
        </p:nvSpPr>
        <p:spPr>
          <a:xfrm>
            <a:off x="1186519" y="1348249"/>
            <a:ext cx="7174134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名古屋工業大学の周辺には、たくさんアパートがあります。</a:t>
            </a:r>
            <a:endParaRPr kumimoji="1" lang="en-US" altLang="ja-JP" sz="1200" dirty="0"/>
          </a:p>
          <a:p>
            <a:r>
              <a:rPr lang="ja-JP" altLang="en-US" sz="1200" dirty="0"/>
              <a:t>まずは、名工大 生協の</a:t>
            </a:r>
            <a:r>
              <a:rPr kumimoji="1" lang="ja-JP" altLang="en-US" sz="1200" dirty="0"/>
              <a:t>「名工大生の住まいカタログ」</a:t>
            </a:r>
            <a:r>
              <a:rPr lang="ja-JP" altLang="en-US" sz="1200" dirty="0"/>
              <a:t>で住まい探しのポイントを押さえましょう。</a:t>
            </a:r>
            <a:endParaRPr lang="en-US" altLang="ja-JP" sz="1200" dirty="0"/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There are many apartments around Nagoya Institute of Technology.</a:t>
            </a:r>
          </a:p>
          <a:p>
            <a:r>
              <a:rPr lang="en-US" altLang="ja-JP" sz="1200" dirty="0"/>
              <a:t>L</a:t>
            </a:r>
            <a:r>
              <a:rPr kumimoji="1" lang="en-US" altLang="ja-JP" sz="1200" dirty="0"/>
              <a:t>et's grasp the points of looking for your apartment in the </a:t>
            </a:r>
            <a:r>
              <a:rPr kumimoji="1" lang="en-US" altLang="ja-JP" sz="1200" dirty="0" err="1"/>
              <a:t>NITech</a:t>
            </a:r>
            <a:r>
              <a:rPr kumimoji="1" lang="en-US" altLang="ja-JP" sz="1200" dirty="0"/>
              <a:t> Univ. CO-OP's "Housing Catalog for </a:t>
            </a:r>
            <a:r>
              <a:rPr kumimoji="1" lang="en-US" altLang="ja-JP" sz="1200" dirty="0" err="1"/>
              <a:t>NITech</a:t>
            </a:r>
            <a:r>
              <a:rPr kumimoji="1" lang="en-US" altLang="ja-JP" sz="1200" dirty="0"/>
              <a:t> Students"</a:t>
            </a:r>
          </a:p>
          <a:p>
            <a:endParaRPr kumimoji="1" lang="ja-JP" altLang="en-US" sz="1200" dirty="0"/>
          </a:p>
        </p:txBody>
      </p:sp>
      <p:pic>
        <p:nvPicPr>
          <p:cNvPr id="4" name="Picture 4" descr="家探しのイラスト">
            <a:extLst>
              <a:ext uri="{FF2B5EF4-FFF2-40B4-BE49-F238E27FC236}">
                <a16:creationId xmlns:a16="http://schemas.microsoft.com/office/drawing/2014/main" id="{627AA048-3DDD-4D2C-F596-7588B8F8D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019" y="4623758"/>
            <a:ext cx="1934922" cy="1876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01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58CB9E6-929D-21DD-7427-5D06210C025D}"/>
              </a:ext>
            </a:extLst>
          </p:cNvPr>
          <p:cNvSpPr txBox="1"/>
          <p:nvPr/>
        </p:nvSpPr>
        <p:spPr>
          <a:xfrm>
            <a:off x="562951" y="856357"/>
            <a:ext cx="7174134" cy="60016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002060"/>
                </a:solidFill>
              </a:rPr>
              <a:t>・株式会社エイブル　名古屋国際センター</a:t>
            </a:r>
            <a:r>
              <a:rPr lang="en-US" altLang="ja-JP" sz="1200" b="1" dirty="0">
                <a:solidFill>
                  <a:srgbClr val="002060"/>
                </a:solidFill>
              </a:rPr>
              <a:t>/ABEL Nagoya International Center Branch</a:t>
            </a:r>
            <a:endParaRPr lang="ja-JP" altLang="en-US" sz="1200" b="1" dirty="0">
              <a:solidFill>
                <a:srgbClr val="002060"/>
              </a:solidFill>
            </a:endParaRPr>
          </a:p>
          <a:p>
            <a:r>
              <a:rPr lang="en-US" altLang="ja-JP" sz="1200" dirty="0">
                <a:hlinkClick r:id="rId2"/>
              </a:rPr>
              <a:t>https://www.chintai.net/shop/000000244/</a:t>
            </a:r>
            <a:endParaRPr lang="ja-JP" altLang="en-US" sz="1200" dirty="0"/>
          </a:p>
          <a:p>
            <a:r>
              <a:rPr lang="en-US" altLang="ja-JP" sz="1200" dirty="0"/>
              <a:t>TEL+81-52-459-0020</a:t>
            </a:r>
            <a:r>
              <a:rPr lang="ja-JP" altLang="en-US" sz="1200" dirty="0"/>
              <a:t>　</a:t>
            </a:r>
            <a:r>
              <a:rPr lang="en-US" altLang="ja-JP" sz="1200" dirty="0"/>
              <a:t>E-Mail shop244@able.co.jp</a:t>
            </a:r>
          </a:p>
          <a:p>
            <a:r>
              <a:rPr kumimoji="1" lang="en-US" altLang="ja-JP" sz="1200" dirty="0"/>
              <a:t>Chinese and English language Available. You can search your </a:t>
            </a:r>
            <a:r>
              <a:rPr kumimoji="1" lang="en-US" altLang="ja-JP" sz="1200"/>
              <a:t>apartment from abroad</a:t>
            </a:r>
            <a:r>
              <a:rPr kumimoji="1" lang="en-US" altLang="ja-JP" sz="1200" dirty="0"/>
              <a:t>. </a:t>
            </a:r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b="1" dirty="0">
                <a:solidFill>
                  <a:srgbClr val="002060"/>
                </a:solidFill>
              </a:rPr>
              <a:t>・ナジック学生マンション</a:t>
            </a:r>
            <a:r>
              <a:rPr kumimoji="1" lang="en-US" altLang="ja-JP" sz="1200" b="1" dirty="0">
                <a:solidFill>
                  <a:srgbClr val="002060"/>
                </a:solidFill>
              </a:rPr>
              <a:t>/Apartment hunting with </a:t>
            </a:r>
            <a:r>
              <a:rPr kumimoji="1" lang="en-US" altLang="ja-JP" sz="1200" b="1" dirty="0" err="1">
                <a:solidFill>
                  <a:srgbClr val="002060"/>
                </a:solidFill>
              </a:rPr>
              <a:t>Nasic</a:t>
            </a:r>
            <a:endParaRPr kumimoji="1" lang="en-US" altLang="ja-JP" sz="1200" b="1" dirty="0">
              <a:solidFill>
                <a:srgbClr val="002060"/>
              </a:solidFill>
            </a:endParaRPr>
          </a:p>
          <a:p>
            <a:r>
              <a:rPr kumimoji="1" lang="en-US" altLang="ja-JP" sz="1200" dirty="0">
                <a:hlinkClick r:id="rId3"/>
              </a:rPr>
              <a:t>https://749.jp/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b="1" dirty="0">
                <a:solidFill>
                  <a:srgbClr val="002060"/>
                </a:solidFill>
              </a:rPr>
              <a:t>・ニッショー御器所支店</a:t>
            </a:r>
            <a:r>
              <a:rPr kumimoji="1" lang="en-US" altLang="ja-JP" sz="1200" b="1" dirty="0">
                <a:solidFill>
                  <a:srgbClr val="002060"/>
                </a:solidFill>
              </a:rPr>
              <a:t>/Nissho Co. </a:t>
            </a:r>
            <a:r>
              <a:rPr kumimoji="1" lang="en-US" altLang="ja-JP" sz="1200" b="1" dirty="0" err="1">
                <a:solidFill>
                  <a:srgbClr val="002060"/>
                </a:solidFill>
              </a:rPr>
              <a:t>Gokiso</a:t>
            </a:r>
            <a:r>
              <a:rPr kumimoji="1" lang="en-US" altLang="ja-JP" sz="1200" b="1" dirty="0">
                <a:solidFill>
                  <a:srgbClr val="002060"/>
                </a:solidFill>
              </a:rPr>
              <a:t> Branch</a:t>
            </a:r>
          </a:p>
          <a:p>
            <a:r>
              <a:rPr kumimoji="1" lang="en-US" altLang="ja-JP" sz="1200" dirty="0"/>
              <a:t> </a:t>
            </a:r>
            <a:r>
              <a:rPr kumimoji="1" lang="en-US" altLang="ja-JP" sz="1200" dirty="0">
                <a:hlinkClick r:id="rId4"/>
              </a:rPr>
              <a:t>https://www.nissho-apn.co.jp/chintai/store/detail/33/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b="1" dirty="0">
                <a:solidFill>
                  <a:srgbClr val="002060"/>
                </a:solidFill>
              </a:rPr>
              <a:t>ニッショー名古屋工業大学周辺で一人暮らしできる学生賃貸マンション　</a:t>
            </a:r>
          </a:p>
          <a:p>
            <a:r>
              <a:rPr kumimoji="1" lang="en-US" altLang="ja-JP" sz="1200" dirty="0">
                <a:hlinkClick r:id="rId5"/>
              </a:rPr>
              <a:t>https://www.nissho-apn.co.jp/chintai/college/detail/0174/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b="1" dirty="0">
                <a:solidFill>
                  <a:srgbClr val="002060"/>
                </a:solidFill>
              </a:rPr>
              <a:t>・ミニミニ鶴舞店</a:t>
            </a:r>
            <a:r>
              <a:rPr kumimoji="1" lang="en-US" altLang="ja-JP" sz="1200" b="1" dirty="0">
                <a:solidFill>
                  <a:srgbClr val="002060"/>
                </a:solidFill>
              </a:rPr>
              <a:t>/ </a:t>
            </a:r>
            <a:r>
              <a:rPr kumimoji="1" lang="en-US" altLang="ja-JP" sz="1200" b="1" dirty="0" err="1">
                <a:solidFill>
                  <a:srgbClr val="002060"/>
                </a:solidFill>
              </a:rPr>
              <a:t>MiniMini</a:t>
            </a:r>
            <a:r>
              <a:rPr kumimoji="1" lang="en-US" altLang="ja-JP" sz="1200" b="1" dirty="0">
                <a:solidFill>
                  <a:srgbClr val="002060"/>
                </a:solidFill>
              </a:rPr>
              <a:t> </a:t>
            </a:r>
            <a:r>
              <a:rPr kumimoji="1" lang="en-US" altLang="ja-JP" sz="1200" b="1" dirty="0" err="1">
                <a:solidFill>
                  <a:srgbClr val="002060"/>
                </a:solidFill>
              </a:rPr>
              <a:t>Tsurumai</a:t>
            </a:r>
            <a:r>
              <a:rPr kumimoji="1" lang="en-US" altLang="ja-JP" sz="1200" b="1" dirty="0">
                <a:solidFill>
                  <a:srgbClr val="002060"/>
                </a:solidFill>
              </a:rPr>
              <a:t> Branch</a:t>
            </a:r>
          </a:p>
          <a:p>
            <a:r>
              <a:rPr kumimoji="1" lang="en-US" altLang="ja-JP" sz="1200" dirty="0">
                <a:hlinkClick r:id="rId6"/>
              </a:rPr>
              <a:t>https://minimini.jp/shop/10010/tsurumai/info/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b="1" dirty="0">
                <a:solidFill>
                  <a:srgbClr val="002060"/>
                </a:solidFill>
              </a:rPr>
              <a:t>・レオパレス２１　（家具付き物件）</a:t>
            </a:r>
            <a:r>
              <a:rPr kumimoji="1" lang="en-US" altLang="ja-JP" sz="1200" b="1" dirty="0">
                <a:solidFill>
                  <a:srgbClr val="002060"/>
                </a:solidFill>
              </a:rPr>
              <a:t>/Leopalace21 (Furnished property)</a:t>
            </a:r>
          </a:p>
          <a:p>
            <a:r>
              <a:rPr kumimoji="1" lang="en-US" altLang="ja-JP" sz="1200" dirty="0">
                <a:hlinkClick r:id="rId7"/>
              </a:rPr>
              <a:t>https://www.leopalace21.com/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留学生向け学生寮</a:t>
            </a:r>
            <a:r>
              <a:rPr kumimoji="1" lang="en-US" altLang="ja-JP" sz="1200" dirty="0"/>
              <a:t>/Dormitory for International Students】</a:t>
            </a:r>
          </a:p>
          <a:p>
            <a:r>
              <a:rPr kumimoji="1" lang="ja-JP" altLang="en-US" sz="1200" b="1" dirty="0">
                <a:solidFill>
                  <a:srgbClr val="002060"/>
                </a:solidFill>
              </a:rPr>
              <a:t>学生会館ドーミー　</a:t>
            </a:r>
            <a:r>
              <a:rPr kumimoji="1" lang="en-US" altLang="ja-JP" sz="1200" b="1" dirty="0">
                <a:solidFill>
                  <a:srgbClr val="002060"/>
                </a:solidFill>
              </a:rPr>
              <a:t>Dormy</a:t>
            </a:r>
            <a:r>
              <a:rPr kumimoji="1" lang="ja-JP" altLang="en-US" sz="1200" b="1" dirty="0">
                <a:solidFill>
                  <a:srgbClr val="002060"/>
                </a:solidFill>
              </a:rPr>
              <a:t>（家具付き物件）</a:t>
            </a:r>
            <a:r>
              <a:rPr kumimoji="1" lang="en-US" altLang="ja-JP" sz="1200" b="1" dirty="0">
                <a:solidFill>
                  <a:srgbClr val="002060"/>
                </a:solidFill>
              </a:rPr>
              <a:t>(Furnished property)</a:t>
            </a:r>
          </a:p>
          <a:p>
            <a:r>
              <a:rPr kumimoji="1" lang="en-US" altLang="ja-JP" sz="1200" dirty="0">
                <a:hlinkClick r:id="rId8"/>
              </a:rPr>
              <a:t>https://dormy-ac.com/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lang="ja-JP" altLang="en-US" sz="1200" dirty="0"/>
              <a:t>名工大の近く：</a:t>
            </a:r>
            <a:r>
              <a:rPr kumimoji="1" lang="ja-JP" altLang="en-US" sz="1200" dirty="0"/>
              <a:t>ドーミー鶴舞公園 </a:t>
            </a:r>
            <a:r>
              <a:rPr kumimoji="1" lang="en-US" altLang="ja-JP" sz="1200" dirty="0"/>
              <a:t>(Dormy </a:t>
            </a:r>
            <a:r>
              <a:rPr kumimoji="1" lang="en-US" altLang="ja-JP" sz="1200" dirty="0" err="1"/>
              <a:t>Tusumai</a:t>
            </a:r>
            <a:r>
              <a:rPr kumimoji="1" lang="en-US" altLang="ja-JP" sz="1200" dirty="0"/>
              <a:t> Park)</a:t>
            </a:r>
            <a:r>
              <a:rPr kumimoji="1" lang="ja-JP" altLang="en-US" sz="1200" dirty="0"/>
              <a:t>・ドーミー吹上公園  </a:t>
            </a:r>
            <a:r>
              <a:rPr kumimoji="1" lang="en-US" altLang="ja-JP" sz="1200" dirty="0"/>
              <a:t>(Dormy </a:t>
            </a:r>
            <a:r>
              <a:rPr kumimoji="1" lang="en-US" altLang="ja-JP" sz="1200" dirty="0" err="1"/>
              <a:t>Fukiage</a:t>
            </a:r>
            <a:r>
              <a:rPr kumimoji="1" lang="en-US" altLang="ja-JP" sz="1200" dirty="0"/>
              <a:t> Park)</a:t>
            </a:r>
          </a:p>
          <a:p>
            <a:endParaRPr kumimoji="1" lang="ja-JP" altLang="en-US" sz="1200" dirty="0"/>
          </a:p>
        </p:txBody>
      </p:sp>
      <p:pic>
        <p:nvPicPr>
          <p:cNvPr id="1026" name="Picture 2" descr="アパートのイラスト（建物）">
            <a:extLst>
              <a:ext uri="{FF2B5EF4-FFF2-40B4-BE49-F238E27FC236}">
                <a16:creationId xmlns:a16="http://schemas.microsoft.com/office/drawing/2014/main" id="{3530B2F8-90CD-D014-112F-7324E1FBD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512" y="4241478"/>
            <a:ext cx="2049960" cy="186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1F1C259-8A64-F21A-A266-8A43E9D68FC9}"/>
              </a:ext>
            </a:extLst>
          </p:cNvPr>
          <p:cNvSpPr txBox="1"/>
          <p:nvPr/>
        </p:nvSpPr>
        <p:spPr>
          <a:xfrm>
            <a:off x="681318" y="-192524"/>
            <a:ext cx="81845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  <a:p>
            <a:r>
              <a:rPr kumimoji="1" lang="ja-JP" altLang="en-US" sz="1800" b="1" dirty="0"/>
              <a:t>留学生のお部屋探しも対応している不動産業者等のウェブサイト</a:t>
            </a:r>
          </a:p>
          <a:p>
            <a:r>
              <a:rPr kumimoji="1" lang="en-US" altLang="ja-JP" sz="1800" b="1" dirty="0"/>
              <a:t>A list of real estate companies which support international students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8560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d40fbb2-fe06-47a2-ab9e-e54b3d35bb23}" enabled="1" method="Privileged" siteId="{41e161d0-5b65-430f-b842-a438aa5f1fd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352</Words>
  <Application>Microsoft Office PowerPoint</Application>
  <PresentationFormat>画面に合わせる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島田　綾子</dc:creator>
  <cp:lastModifiedBy>島田　綾子</cp:lastModifiedBy>
  <cp:revision>11</cp:revision>
  <cp:lastPrinted>2022-12-12T03:16:52Z</cp:lastPrinted>
  <dcterms:created xsi:type="dcterms:W3CDTF">2022-12-08T03:28:49Z</dcterms:created>
  <dcterms:modified xsi:type="dcterms:W3CDTF">2022-12-16T08:03:22Z</dcterms:modified>
</cp:coreProperties>
</file>