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89" r:id="rId5"/>
    <p:sldMasterId id="2147483701" r:id="rId6"/>
    <p:sldMasterId id="2147483713" r:id="rId7"/>
  </p:sldMasterIdLst>
  <p:notesMasterIdLst>
    <p:notesMasterId r:id="rId27"/>
  </p:notesMasterIdLst>
  <p:handoutMasterIdLst>
    <p:handoutMasterId r:id="rId28"/>
  </p:handoutMasterIdLst>
  <p:sldIdLst>
    <p:sldId id="411" r:id="rId8"/>
    <p:sldId id="347" r:id="rId9"/>
    <p:sldId id="285" r:id="rId10"/>
    <p:sldId id="404" r:id="rId11"/>
    <p:sldId id="272" r:id="rId12"/>
    <p:sldId id="415" r:id="rId13"/>
    <p:sldId id="420" r:id="rId14"/>
    <p:sldId id="292" r:id="rId15"/>
    <p:sldId id="421" r:id="rId16"/>
    <p:sldId id="266" r:id="rId17"/>
    <p:sldId id="271" r:id="rId18"/>
    <p:sldId id="486" r:id="rId19"/>
    <p:sldId id="394" r:id="rId20"/>
    <p:sldId id="489" r:id="rId21"/>
    <p:sldId id="410" r:id="rId22"/>
    <p:sldId id="402" r:id="rId23"/>
    <p:sldId id="301" r:id="rId24"/>
    <p:sldId id="484" r:id="rId25"/>
    <p:sldId id="485" r:id="rId26"/>
  </p:sldIdLst>
  <p:sldSz cx="12192000" cy="6858000"/>
  <p:notesSz cx="6807200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50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大学概要" id="{E06D6EE9-2B09-409C-A659-EADF6F78FB42}">
          <p14:sldIdLst>
            <p14:sldId id="411"/>
            <p14:sldId id="347"/>
            <p14:sldId id="285"/>
            <p14:sldId id="404"/>
            <p14:sldId id="272"/>
            <p14:sldId id="415"/>
            <p14:sldId id="420"/>
            <p14:sldId id="292"/>
            <p14:sldId id="421"/>
            <p14:sldId id="266"/>
            <p14:sldId id="271"/>
            <p14:sldId id="486"/>
            <p14:sldId id="394"/>
            <p14:sldId id="489"/>
            <p14:sldId id="410"/>
            <p14:sldId id="402"/>
            <p14:sldId id="301"/>
            <p14:sldId id="484"/>
            <p14:sldId id="4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 userDrawn="1">
          <p15:clr>
            <a:srgbClr val="A4A3A4"/>
          </p15:clr>
        </p15:guide>
        <p15:guide id="2" pos="214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鰐渕　将哉" initials="鰐渕　将哉" lastIdx="1" clrIdx="0">
    <p:extLst>
      <p:ext uri="{19B8F6BF-5375-455C-9EA6-DF929625EA0E}">
        <p15:presenceInfo xmlns:p15="http://schemas.microsoft.com/office/powerpoint/2012/main" userId="S-1-5-21-3594070158-2838012737-6170517-37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41C"/>
    <a:srgbClr val="D1E1FF"/>
    <a:srgbClr val="084E8F"/>
    <a:srgbClr val="EFEFEF"/>
    <a:srgbClr val="BDD5FF"/>
    <a:srgbClr val="5672BB"/>
    <a:srgbClr val="93D1FF"/>
    <a:srgbClr val="69BFFF"/>
    <a:srgbClr val="F6E1D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90756" autoAdjust="0"/>
  </p:normalViewPr>
  <p:slideViewPr>
    <p:cSldViewPr>
      <p:cViewPr varScale="1">
        <p:scale>
          <a:sx n="100" d="100"/>
          <a:sy n="100" d="100"/>
        </p:scale>
        <p:origin x="130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22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66" y="-114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廣瀬　悠名" userId="dd6f34cf-9680-40b1-bd61-06a9143549c4" providerId="ADAL" clId="{85B7E53E-942D-4CEE-BFE5-CFD47C8CCCE8}"/>
    <pc:docChg chg="custSel modSld modNotesMaster modHandout">
      <pc:chgData name="廣瀬　悠名" userId="dd6f34cf-9680-40b1-bd61-06a9143549c4" providerId="ADAL" clId="{85B7E53E-942D-4CEE-BFE5-CFD47C8CCCE8}" dt="2023-10-30T07:00:21.854" v="53"/>
      <pc:docMkLst>
        <pc:docMk/>
      </pc:docMkLst>
      <pc:sldChg chg="modNotes">
        <pc:chgData name="廣瀬　悠名" userId="dd6f34cf-9680-40b1-bd61-06a9143549c4" providerId="ADAL" clId="{85B7E53E-942D-4CEE-BFE5-CFD47C8CCCE8}" dt="2023-10-30T07:00:21.854" v="53"/>
        <pc:sldMkLst>
          <pc:docMk/>
          <pc:sldMk cId="0" sldId="272"/>
        </pc:sldMkLst>
      </pc:sldChg>
      <pc:sldChg chg="modNotes">
        <pc:chgData name="廣瀬　悠名" userId="dd6f34cf-9680-40b1-bd61-06a9143549c4" providerId="ADAL" clId="{85B7E53E-942D-4CEE-BFE5-CFD47C8CCCE8}" dt="2023-10-30T07:00:21.854" v="53"/>
        <pc:sldMkLst>
          <pc:docMk/>
          <pc:sldMk cId="0" sldId="285"/>
        </pc:sldMkLst>
      </pc:sldChg>
      <pc:sldChg chg="modNotes">
        <pc:chgData name="廣瀬　悠名" userId="dd6f34cf-9680-40b1-bd61-06a9143549c4" providerId="ADAL" clId="{85B7E53E-942D-4CEE-BFE5-CFD47C8CCCE8}" dt="2023-10-30T07:00:21.854" v="53"/>
        <pc:sldMkLst>
          <pc:docMk/>
          <pc:sldMk cId="0" sldId="347"/>
        </pc:sldMkLst>
      </pc:sldChg>
      <pc:sldChg chg="modNotes">
        <pc:chgData name="廣瀬　悠名" userId="dd6f34cf-9680-40b1-bd61-06a9143549c4" providerId="ADAL" clId="{85B7E53E-942D-4CEE-BFE5-CFD47C8CCCE8}" dt="2023-10-30T07:00:21.854" v="53"/>
        <pc:sldMkLst>
          <pc:docMk/>
          <pc:sldMk cId="0" sldId="394"/>
        </pc:sldMkLst>
      </pc:sldChg>
      <pc:sldChg chg="modNotes">
        <pc:chgData name="廣瀬　悠名" userId="dd6f34cf-9680-40b1-bd61-06a9143549c4" providerId="ADAL" clId="{85B7E53E-942D-4CEE-BFE5-CFD47C8CCCE8}" dt="2023-10-30T07:00:21.854" v="53"/>
        <pc:sldMkLst>
          <pc:docMk/>
          <pc:sldMk cId="0" sldId="402"/>
        </pc:sldMkLst>
      </pc:sldChg>
      <pc:sldChg chg="modNotes">
        <pc:chgData name="廣瀬　悠名" userId="dd6f34cf-9680-40b1-bd61-06a9143549c4" providerId="ADAL" clId="{85B7E53E-942D-4CEE-BFE5-CFD47C8CCCE8}" dt="2023-10-30T07:00:21.854" v="53"/>
        <pc:sldMkLst>
          <pc:docMk/>
          <pc:sldMk cId="0" sldId="404"/>
        </pc:sldMkLst>
      </pc:sldChg>
      <pc:sldChg chg="modNotes">
        <pc:chgData name="廣瀬　悠名" userId="dd6f34cf-9680-40b1-bd61-06a9143549c4" providerId="ADAL" clId="{85B7E53E-942D-4CEE-BFE5-CFD47C8CCCE8}" dt="2023-10-30T07:00:21.854" v="53"/>
        <pc:sldMkLst>
          <pc:docMk/>
          <pc:sldMk cId="3599105015" sldId="410"/>
        </pc:sldMkLst>
      </pc:sldChg>
      <pc:sldChg chg="modNotes">
        <pc:chgData name="廣瀬　悠名" userId="dd6f34cf-9680-40b1-bd61-06a9143549c4" providerId="ADAL" clId="{85B7E53E-942D-4CEE-BFE5-CFD47C8CCCE8}" dt="2023-10-30T07:00:21.854" v="53"/>
        <pc:sldMkLst>
          <pc:docMk/>
          <pc:sldMk cId="1584278406" sldId="411"/>
        </pc:sldMkLst>
      </pc:sldChg>
      <pc:sldChg chg="addSp delSp modSp mod">
        <pc:chgData name="廣瀬　悠名" userId="dd6f34cf-9680-40b1-bd61-06a9143549c4" providerId="ADAL" clId="{85B7E53E-942D-4CEE-BFE5-CFD47C8CCCE8}" dt="2023-10-30T06:59:59.836" v="52" actId="14100"/>
        <pc:sldMkLst>
          <pc:docMk/>
          <pc:sldMk cId="4157158133" sldId="416"/>
        </pc:sldMkLst>
        <pc:graphicFrameChg chg="add del mod">
          <ac:chgData name="廣瀬　悠名" userId="dd6f34cf-9680-40b1-bd61-06a9143549c4" providerId="ADAL" clId="{85B7E53E-942D-4CEE-BFE5-CFD47C8CCCE8}" dt="2023-10-30T06:56:00.190" v="15" actId="21"/>
          <ac:graphicFrameMkLst>
            <pc:docMk/>
            <pc:sldMk cId="4157158133" sldId="416"/>
            <ac:graphicFrameMk id="7" creationId="{9625E609-E958-C405-FE03-A2C382B721C3}"/>
          </ac:graphicFrameMkLst>
        </pc:graphicFrameChg>
        <pc:picChg chg="add del mod">
          <ac:chgData name="廣瀬　悠名" userId="dd6f34cf-9680-40b1-bd61-06a9143549c4" providerId="ADAL" clId="{85B7E53E-942D-4CEE-BFE5-CFD47C8CCCE8}" dt="2023-10-30T06:07:05.665" v="3" actId="21"/>
          <ac:picMkLst>
            <pc:docMk/>
            <pc:sldMk cId="4157158133" sldId="416"/>
            <ac:picMk id="5" creationId="{520B588F-4D74-D565-4040-FF45E7C6FB10}"/>
          </ac:picMkLst>
        </pc:picChg>
        <pc:picChg chg="add mod modCrop">
          <ac:chgData name="廣瀬　悠名" userId="dd6f34cf-9680-40b1-bd61-06a9143549c4" providerId="ADAL" clId="{85B7E53E-942D-4CEE-BFE5-CFD47C8CCCE8}" dt="2023-10-30T06:59:59.836" v="52" actId="14100"/>
          <ac:picMkLst>
            <pc:docMk/>
            <pc:sldMk cId="4157158133" sldId="416"/>
            <ac:picMk id="10" creationId="{97CE5E9E-E8B5-9087-829C-B9AF97168466}"/>
          </ac:picMkLst>
        </pc:picChg>
      </pc:sldChg>
      <pc:sldChg chg="addSp delSp modSp mod">
        <pc:chgData name="廣瀬　悠名" userId="dd6f34cf-9680-40b1-bd61-06a9143549c4" providerId="ADAL" clId="{85B7E53E-942D-4CEE-BFE5-CFD47C8CCCE8}" dt="2023-10-30T06:59:40.762" v="50" actId="1076"/>
        <pc:sldMkLst>
          <pc:docMk/>
          <pc:sldMk cId="260676475" sldId="483"/>
        </pc:sldMkLst>
        <pc:picChg chg="add del mod">
          <ac:chgData name="廣瀬　悠名" userId="dd6f34cf-9680-40b1-bd61-06a9143549c4" providerId="ADAL" clId="{85B7E53E-942D-4CEE-BFE5-CFD47C8CCCE8}" dt="2023-10-30T06:55:00.976" v="13" actId="21"/>
          <ac:picMkLst>
            <pc:docMk/>
            <pc:sldMk cId="260676475" sldId="483"/>
            <ac:picMk id="3" creationId="{4B2A6B67-8987-E0A7-2208-9B6BD2FA0A59}"/>
          </ac:picMkLst>
        </pc:picChg>
        <pc:picChg chg="add mod modCrop">
          <ac:chgData name="廣瀬　悠名" userId="dd6f34cf-9680-40b1-bd61-06a9143549c4" providerId="ADAL" clId="{85B7E53E-942D-4CEE-BFE5-CFD47C8CCCE8}" dt="2023-10-30T06:59:40.762" v="50" actId="1076"/>
          <ac:picMkLst>
            <pc:docMk/>
            <pc:sldMk cId="260676475" sldId="483"/>
            <ac:picMk id="6" creationId="{A6B36A42-1E44-64A9-18CD-6516F3B836E1}"/>
          </ac:picMkLst>
        </pc:picChg>
      </pc:sldChg>
      <pc:sldChg chg="modNotes">
        <pc:chgData name="廣瀬　悠名" userId="dd6f34cf-9680-40b1-bd61-06a9143549c4" providerId="ADAL" clId="{85B7E53E-942D-4CEE-BFE5-CFD47C8CCCE8}" dt="2023-10-30T07:00:21.854" v="53"/>
        <pc:sldMkLst>
          <pc:docMk/>
          <pc:sldMk cId="0" sldId="485"/>
        </pc:sldMkLst>
      </pc:sldChg>
      <pc:sldChg chg="modNotes">
        <pc:chgData name="廣瀬　悠名" userId="dd6f34cf-9680-40b1-bd61-06a9143549c4" providerId="ADAL" clId="{85B7E53E-942D-4CEE-BFE5-CFD47C8CCCE8}" dt="2023-10-30T07:00:21.854" v="53"/>
        <pc:sldMkLst>
          <pc:docMk/>
          <pc:sldMk cId="0" sldId="486"/>
        </pc:sldMkLst>
      </pc:sldChg>
      <pc:sldChg chg="modNotes">
        <pc:chgData name="廣瀬　悠名" userId="dd6f34cf-9680-40b1-bd61-06a9143549c4" providerId="ADAL" clId="{85B7E53E-942D-4CEE-BFE5-CFD47C8CCCE8}" dt="2023-10-30T07:00:21.854" v="53"/>
        <pc:sldMkLst>
          <pc:docMk/>
          <pc:sldMk cId="0" sldId="489"/>
        </pc:sldMkLst>
      </pc:sldChg>
    </pc:docChg>
  </pc:docChgLst>
  <pc:docChgLst>
    <pc:chgData name="廣瀬　悠名" userId="dd6f34cf-9680-40b1-bd61-06a9143549c4" providerId="ADAL" clId="{587492E0-CF97-40A5-B252-1CF43F65532B}"/>
    <pc:docChg chg="modSld">
      <pc:chgData name="廣瀬　悠名" userId="dd6f34cf-9680-40b1-bd61-06a9143549c4" providerId="ADAL" clId="{587492E0-CF97-40A5-B252-1CF43F65532B}" dt="2023-11-24T04:04:18.315" v="47" actId="20577"/>
      <pc:docMkLst>
        <pc:docMk/>
      </pc:docMkLst>
      <pc:sldChg chg="modSp mod">
        <pc:chgData name="廣瀬　悠名" userId="dd6f34cf-9680-40b1-bd61-06a9143549c4" providerId="ADAL" clId="{587492E0-CF97-40A5-B252-1CF43F65532B}" dt="2023-11-24T04:04:18.315" v="47" actId="20577"/>
        <pc:sldMkLst>
          <pc:docMk/>
          <pc:sldMk cId="0" sldId="272"/>
        </pc:sldMkLst>
        <pc:spChg chg="mod">
          <ac:chgData name="廣瀬　悠名" userId="dd6f34cf-9680-40b1-bd61-06a9143549c4" providerId="ADAL" clId="{587492E0-CF97-40A5-B252-1CF43F65532B}" dt="2023-11-24T04:02:42.879" v="21" actId="14100"/>
          <ac:spMkLst>
            <pc:docMk/>
            <pc:sldMk cId="0" sldId="272"/>
            <ac:spMk id="3" creationId="{00000000-0000-0000-0000-000000000000}"/>
          </ac:spMkLst>
        </pc:spChg>
        <pc:spChg chg="mod">
          <ac:chgData name="廣瀬　悠名" userId="dd6f34cf-9680-40b1-bd61-06a9143549c4" providerId="ADAL" clId="{587492E0-CF97-40A5-B252-1CF43F65532B}" dt="2023-11-24T04:02:42.879" v="21" actId="14100"/>
          <ac:spMkLst>
            <pc:docMk/>
            <pc:sldMk cId="0" sldId="272"/>
            <ac:spMk id="7" creationId="{00000000-0000-0000-0000-000000000000}"/>
          </ac:spMkLst>
        </pc:spChg>
        <pc:spChg chg="mod">
          <ac:chgData name="廣瀬　悠名" userId="dd6f34cf-9680-40b1-bd61-06a9143549c4" providerId="ADAL" clId="{587492E0-CF97-40A5-B252-1CF43F65532B}" dt="2023-11-24T03:57:26.027" v="8" actId="20577"/>
          <ac:spMkLst>
            <pc:docMk/>
            <pc:sldMk cId="0" sldId="272"/>
            <ac:spMk id="11268" creationId="{00000000-0000-0000-0000-000000000000}"/>
          </ac:spMkLst>
        </pc:spChg>
        <pc:spChg chg="mod">
          <ac:chgData name="廣瀬　悠名" userId="dd6f34cf-9680-40b1-bd61-06a9143549c4" providerId="ADAL" clId="{587492E0-CF97-40A5-B252-1CF43F65532B}" dt="2023-11-24T04:01:48.135" v="20" actId="20577"/>
          <ac:spMkLst>
            <pc:docMk/>
            <pc:sldMk cId="0" sldId="272"/>
            <ac:spMk id="11269" creationId="{00000000-0000-0000-0000-000000000000}"/>
          </ac:spMkLst>
        </pc:spChg>
        <pc:spChg chg="mod">
          <ac:chgData name="廣瀬　悠名" userId="dd6f34cf-9680-40b1-bd61-06a9143549c4" providerId="ADAL" clId="{587492E0-CF97-40A5-B252-1CF43F65532B}" dt="2023-11-24T04:02:50.094" v="25" actId="20577"/>
          <ac:spMkLst>
            <pc:docMk/>
            <pc:sldMk cId="0" sldId="272"/>
            <ac:spMk id="11273" creationId="{00000000-0000-0000-0000-000000000000}"/>
          </ac:spMkLst>
        </pc:spChg>
        <pc:spChg chg="mod">
          <ac:chgData name="廣瀬　悠名" userId="dd6f34cf-9680-40b1-bd61-06a9143549c4" providerId="ADAL" clId="{587492E0-CF97-40A5-B252-1CF43F65532B}" dt="2023-11-24T04:02:42.879" v="21" actId="14100"/>
          <ac:spMkLst>
            <pc:docMk/>
            <pc:sldMk cId="0" sldId="272"/>
            <ac:spMk id="11275" creationId="{00000000-0000-0000-0000-000000000000}"/>
          </ac:spMkLst>
        </pc:spChg>
        <pc:spChg chg="mod">
          <ac:chgData name="廣瀬　悠名" userId="dd6f34cf-9680-40b1-bd61-06a9143549c4" providerId="ADAL" clId="{587492E0-CF97-40A5-B252-1CF43F65532B}" dt="2023-11-24T04:02:42.879" v="21" actId="14100"/>
          <ac:spMkLst>
            <pc:docMk/>
            <pc:sldMk cId="0" sldId="272"/>
            <ac:spMk id="11276" creationId="{00000000-0000-0000-0000-000000000000}"/>
          </ac:spMkLst>
        </pc:spChg>
        <pc:spChg chg="mod">
          <ac:chgData name="廣瀬　悠名" userId="dd6f34cf-9680-40b1-bd61-06a9143549c4" providerId="ADAL" clId="{587492E0-CF97-40A5-B252-1CF43F65532B}" dt="2023-11-24T04:02:42.879" v="21" actId="14100"/>
          <ac:spMkLst>
            <pc:docMk/>
            <pc:sldMk cId="0" sldId="272"/>
            <ac:spMk id="11277" creationId="{00000000-0000-0000-0000-000000000000}"/>
          </ac:spMkLst>
        </pc:spChg>
        <pc:spChg chg="mod">
          <ac:chgData name="廣瀬　悠名" userId="dd6f34cf-9680-40b1-bd61-06a9143549c4" providerId="ADAL" clId="{587492E0-CF97-40A5-B252-1CF43F65532B}" dt="2023-11-24T04:02:42.879" v="21" actId="14100"/>
          <ac:spMkLst>
            <pc:docMk/>
            <pc:sldMk cId="0" sldId="272"/>
            <ac:spMk id="11278" creationId="{00000000-0000-0000-0000-000000000000}"/>
          </ac:spMkLst>
        </pc:spChg>
        <pc:grpChg chg="mod">
          <ac:chgData name="廣瀬　悠名" userId="dd6f34cf-9680-40b1-bd61-06a9143549c4" providerId="ADAL" clId="{587492E0-CF97-40A5-B252-1CF43F65532B}" dt="2023-11-24T04:02:42.879" v="21" actId="14100"/>
          <ac:grpSpMkLst>
            <pc:docMk/>
            <pc:sldMk cId="0" sldId="272"/>
            <ac:grpSpMk id="2" creationId="{D6927155-2BB2-40D1-B686-BB902A7E8306}"/>
          </ac:grpSpMkLst>
        </pc:grpChg>
        <pc:graphicFrameChg chg="modGraphic">
          <ac:chgData name="廣瀬　悠名" userId="dd6f34cf-9680-40b1-bd61-06a9143549c4" providerId="ADAL" clId="{587492E0-CF97-40A5-B252-1CF43F65532B}" dt="2023-11-24T04:03:18.535" v="40" actId="20577"/>
          <ac:graphicFrameMkLst>
            <pc:docMk/>
            <pc:sldMk cId="0" sldId="272"/>
            <ac:graphicFrameMk id="19" creationId="{00000000-0000-0000-0000-000000000000}"/>
          </ac:graphicFrameMkLst>
        </pc:graphicFrameChg>
        <pc:graphicFrameChg chg="mod modGraphic">
          <ac:chgData name="廣瀬　悠名" userId="dd6f34cf-9680-40b1-bd61-06a9143549c4" providerId="ADAL" clId="{587492E0-CF97-40A5-B252-1CF43F65532B}" dt="2023-11-24T04:04:18.315" v="47" actId="20577"/>
          <ac:graphicFrameMkLst>
            <pc:docMk/>
            <pc:sldMk cId="0" sldId="272"/>
            <ac:graphicFrameMk id="23" creationId="{00000000-0000-0000-0000-000000000000}"/>
          </ac:graphicFrameMkLst>
        </pc:graphicFrameChg>
      </pc:sldChg>
      <pc:sldChg chg="modSp mod">
        <pc:chgData name="廣瀬　悠名" userId="dd6f34cf-9680-40b1-bd61-06a9143549c4" providerId="ADAL" clId="{587492E0-CF97-40A5-B252-1CF43F65532B}" dt="2023-11-24T03:55:26.698" v="2" actId="20577"/>
        <pc:sldMkLst>
          <pc:docMk/>
          <pc:sldMk cId="1584278406" sldId="411"/>
        </pc:sldMkLst>
        <pc:spChg chg="mod">
          <ac:chgData name="廣瀬　悠名" userId="dd6f34cf-9680-40b1-bd61-06a9143549c4" providerId="ADAL" clId="{587492E0-CF97-40A5-B252-1CF43F65532B}" dt="2023-11-24T03:55:26.698" v="2" actId="20577"/>
          <ac:spMkLst>
            <pc:docMk/>
            <pc:sldMk cId="1584278406" sldId="411"/>
            <ac:spMk id="11" creationId="{624A0183-A680-43DD-BF69-4CAD3F1DEE25}"/>
          </ac:spMkLst>
        </pc:spChg>
      </pc:sldChg>
    </pc:docChg>
  </pc:docChgLst>
  <pc:docChgLst>
    <pc:chgData name="廣瀬　悠名" userId="dd6f34cf-9680-40b1-bd61-06a9143549c4" providerId="ADAL" clId="{3A116557-E464-48F5-9ED7-8B524933F4DD}"/>
    <pc:docChg chg="undo custSel modSld">
      <pc:chgData name="廣瀬　悠名" userId="dd6f34cf-9680-40b1-bd61-06a9143549c4" providerId="ADAL" clId="{3A116557-E464-48F5-9ED7-8B524933F4DD}" dt="2023-11-27T06:37:51.683" v="100" actId="20577"/>
      <pc:docMkLst>
        <pc:docMk/>
      </pc:docMkLst>
      <pc:sldChg chg="modSp">
        <pc:chgData name="廣瀬　悠名" userId="dd6f34cf-9680-40b1-bd61-06a9143549c4" providerId="ADAL" clId="{3A116557-E464-48F5-9ED7-8B524933F4DD}" dt="2023-11-27T06:12:14.229" v="0"/>
        <pc:sldMkLst>
          <pc:docMk/>
          <pc:sldMk cId="4157158133" sldId="416"/>
        </pc:sldMkLst>
        <pc:picChg chg="mod">
          <ac:chgData name="廣瀬　悠名" userId="dd6f34cf-9680-40b1-bd61-06a9143549c4" providerId="ADAL" clId="{3A116557-E464-48F5-9ED7-8B524933F4DD}" dt="2023-11-27T06:12:14.229" v="0"/>
          <ac:picMkLst>
            <pc:docMk/>
            <pc:sldMk cId="4157158133" sldId="416"/>
            <ac:picMk id="10" creationId="{97CE5E9E-E8B5-9087-829C-B9AF97168466}"/>
          </ac:picMkLst>
        </pc:picChg>
      </pc:sldChg>
      <pc:sldChg chg="modSp">
        <pc:chgData name="廣瀬　悠名" userId="dd6f34cf-9680-40b1-bd61-06a9143549c4" providerId="ADAL" clId="{3A116557-E464-48F5-9ED7-8B524933F4DD}" dt="2023-11-27T06:12:52.103" v="1"/>
        <pc:sldMkLst>
          <pc:docMk/>
          <pc:sldMk cId="260676475" sldId="483"/>
        </pc:sldMkLst>
        <pc:picChg chg="mod">
          <ac:chgData name="廣瀬　悠名" userId="dd6f34cf-9680-40b1-bd61-06a9143549c4" providerId="ADAL" clId="{3A116557-E464-48F5-9ED7-8B524933F4DD}" dt="2023-11-27T06:12:52.103" v="1"/>
          <ac:picMkLst>
            <pc:docMk/>
            <pc:sldMk cId="260676475" sldId="483"/>
            <ac:picMk id="6" creationId="{A6B36A42-1E44-64A9-18CD-6516F3B836E1}"/>
          </ac:picMkLst>
        </pc:picChg>
      </pc:sldChg>
      <pc:sldChg chg="modSp mod">
        <pc:chgData name="廣瀬　悠名" userId="dd6f34cf-9680-40b1-bd61-06a9143549c4" providerId="ADAL" clId="{3A116557-E464-48F5-9ED7-8B524933F4DD}" dt="2023-11-27T06:37:51.683" v="100" actId="20577"/>
        <pc:sldMkLst>
          <pc:docMk/>
          <pc:sldMk cId="3110075137" sldId="484"/>
        </pc:sldMkLst>
        <pc:spChg chg="mod">
          <ac:chgData name="廣瀬　悠名" userId="dd6f34cf-9680-40b1-bd61-06a9143549c4" providerId="ADAL" clId="{3A116557-E464-48F5-9ED7-8B524933F4DD}" dt="2023-11-27T06:34:38.186" v="56" actId="20577"/>
          <ac:spMkLst>
            <pc:docMk/>
            <pc:sldMk cId="3110075137" sldId="484"/>
            <ac:spMk id="5" creationId="{599C3E99-6873-4857-8F43-DD4201BE3B8A}"/>
          </ac:spMkLst>
        </pc:spChg>
        <pc:spChg chg="mod">
          <ac:chgData name="廣瀬　悠名" userId="dd6f34cf-9680-40b1-bd61-06a9143549c4" providerId="ADAL" clId="{3A116557-E464-48F5-9ED7-8B524933F4DD}" dt="2023-11-27T06:34:53.669" v="67" actId="20577"/>
          <ac:spMkLst>
            <pc:docMk/>
            <pc:sldMk cId="3110075137" sldId="484"/>
            <ac:spMk id="9" creationId="{D3A18451-35B1-D96F-6128-1D18F42F6FF1}"/>
          </ac:spMkLst>
        </pc:spChg>
        <pc:spChg chg="mod">
          <ac:chgData name="廣瀬　悠名" userId="dd6f34cf-9680-40b1-bd61-06a9143549c4" providerId="ADAL" clId="{3A116557-E464-48F5-9ED7-8B524933F4DD}" dt="2023-11-27T06:35:04.664" v="77" actId="20577"/>
          <ac:spMkLst>
            <pc:docMk/>
            <pc:sldMk cId="3110075137" sldId="484"/>
            <ac:spMk id="10" creationId="{E93EC9D6-2A31-C209-AAF0-23A4FA0880ED}"/>
          </ac:spMkLst>
        </pc:spChg>
        <pc:spChg chg="mod">
          <ac:chgData name="廣瀬　悠名" userId="dd6f34cf-9680-40b1-bd61-06a9143549c4" providerId="ADAL" clId="{3A116557-E464-48F5-9ED7-8B524933F4DD}" dt="2023-11-27T06:35:13.545" v="88" actId="20577"/>
          <ac:spMkLst>
            <pc:docMk/>
            <pc:sldMk cId="3110075137" sldId="484"/>
            <ac:spMk id="18" creationId="{2FEAFCBB-0B89-4485-BFFB-DC9FD0B5CB08}"/>
          </ac:spMkLst>
        </pc:spChg>
        <pc:spChg chg="mod">
          <ac:chgData name="廣瀬　悠名" userId="dd6f34cf-9680-40b1-bd61-06a9143549c4" providerId="ADAL" clId="{3A116557-E464-48F5-9ED7-8B524933F4DD}" dt="2023-11-27T06:37:51.683" v="100" actId="20577"/>
          <ac:spMkLst>
            <pc:docMk/>
            <pc:sldMk cId="3110075137" sldId="484"/>
            <ac:spMk id="24" creationId="{1FF90BAD-E285-5341-DBFD-45668F55DF40}"/>
          </ac:spMkLst>
        </pc:spChg>
      </pc:sldChg>
      <pc:sldChg chg="modSp mod">
        <pc:chgData name="廣瀬　悠名" userId="dd6f34cf-9680-40b1-bd61-06a9143549c4" providerId="ADAL" clId="{3A116557-E464-48F5-9ED7-8B524933F4DD}" dt="2023-11-27T06:13:22.190" v="17" actId="20577"/>
        <pc:sldMkLst>
          <pc:docMk/>
          <pc:sldMk cId="0" sldId="486"/>
        </pc:sldMkLst>
        <pc:spChg chg="mod">
          <ac:chgData name="廣瀬　悠名" userId="dd6f34cf-9680-40b1-bd61-06a9143549c4" providerId="ADAL" clId="{3A116557-E464-48F5-9ED7-8B524933F4DD}" dt="2023-11-27T06:13:22.190" v="17" actId="20577"/>
          <ac:spMkLst>
            <pc:docMk/>
            <pc:sldMk cId="0" sldId="486"/>
            <ac:spMk id="47" creationId="{00000000-0000-0000-0000-000000000000}"/>
          </ac:spMkLst>
        </pc:spChg>
      </pc:sldChg>
      <pc:sldChg chg="modSp mod">
        <pc:chgData name="廣瀬　悠名" userId="dd6f34cf-9680-40b1-bd61-06a9143549c4" providerId="ADAL" clId="{3A116557-E464-48F5-9ED7-8B524933F4DD}" dt="2023-11-27T06:16:45.580" v="26" actId="20577"/>
        <pc:sldMkLst>
          <pc:docMk/>
          <pc:sldMk cId="0" sldId="489"/>
        </pc:sldMkLst>
        <pc:spChg chg="mod">
          <ac:chgData name="廣瀬　悠名" userId="dd6f34cf-9680-40b1-bd61-06a9143549c4" providerId="ADAL" clId="{3A116557-E464-48F5-9ED7-8B524933F4DD}" dt="2023-11-27T06:16:45.580" v="26" actId="20577"/>
          <ac:spMkLst>
            <pc:docMk/>
            <pc:sldMk cId="0" sldId="489"/>
            <ac:spMk id="8" creationId="{92C462F2-0E89-A3FC-7B6B-38268103D266}"/>
          </ac:spMkLst>
        </pc:spChg>
      </pc:sldChg>
    </pc:docChg>
  </pc:docChgLst>
  <pc:docChgLst>
    <pc:chgData name="廣瀬　悠名" userId="dd6f34cf-9680-40b1-bd61-06a9143549c4" providerId="ADAL" clId="{9AF2924C-BC12-43E4-9E5A-6A31C77C6971}"/>
    <pc:docChg chg="undo custSel addSld delSld modSld modSection">
      <pc:chgData name="廣瀬　悠名" userId="dd6f34cf-9680-40b1-bd61-06a9143549c4" providerId="ADAL" clId="{9AF2924C-BC12-43E4-9E5A-6A31C77C6971}" dt="2023-12-11T05:21:45.102" v="59" actId="14100"/>
      <pc:docMkLst>
        <pc:docMk/>
      </pc:docMkLst>
      <pc:sldChg chg="delSp modSp add mod setBg">
        <pc:chgData name="廣瀬　悠名" userId="dd6f34cf-9680-40b1-bd61-06a9143549c4" providerId="ADAL" clId="{9AF2924C-BC12-43E4-9E5A-6A31C77C6971}" dt="2023-12-11T05:05:43.541" v="50" actId="1076"/>
        <pc:sldMkLst>
          <pc:docMk/>
          <pc:sldMk cId="3149768667" sldId="266"/>
        </pc:sldMkLst>
        <pc:spChg chg="mod">
          <ac:chgData name="廣瀬　悠名" userId="dd6f34cf-9680-40b1-bd61-06a9143549c4" providerId="ADAL" clId="{9AF2924C-BC12-43E4-9E5A-6A31C77C6971}" dt="2023-12-11T05:05:43.541" v="50" actId="1076"/>
          <ac:spMkLst>
            <pc:docMk/>
            <pc:sldMk cId="3149768667" sldId="266"/>
            <ac:spMk id="2" creationId="{8DCA94B6-B5BD-F51C-166A-3453B5773A64}"/>
          </ac:spMkLst>
        </pc:spChg>
        <pc:spChg chg="del">
          <ac:chgData name="廣瀬　悠名" userId="dd6f34cf-9680-40b1-bd61-06a9143549c4" providerId="ADAL" clId="{9AF2924C-BC12-43E4-9E5A-6A31C77C6971}" dt="2023-12-11T04:44:34.895" v="23" actId="478"/>
          <ac:spMkLst>
            <pc:docMk/>
            <pc:sldMk cId="3149768667" sldId="266"/>
            <ac:spMk id="3" creationId="{0048A956-AE2B-5776-CDDB-D8FD8B5FB095}"/>
          </ac:spMkLst>
        </pc:spChg>
        <pc:spChg chg="mod">
          <ac:chgData name="廣瀬　悠名" userId="dd6f34cf-9680-40b1-bd61-06a9143549c4" providerId="ADAL" clId="{9AF2924C-BC12-43E4-9E5A-6A31C77C6971}" dt="2023-12-11T04:46:28.940" v="39" actId="108"/>
          <ac:spMkLst>
            <pc:docMk/>
            <pc:sldMk cId="3149768667" sldId="266"/>
            <ac:spMk id="5" creationId="{5DD392C6-4C0C-7E1E-7669-2A895AEFD4A5}"/>
          </ac:spMkLst>
        </pc:spChg>
        <pc:spChg chg="del">
          <ac:chgData name="廣瀬　悠名" userId="dd6f34cf-9680-40b1-bd61-06a9143549c4" providerId="ADAL" clId="{9AF2924C-BC12-43E4-9E5A-6A31C77C6971}" dt="2023-12-11T04:44:33.467" v="22" actId="478"/>
          <ac:spMkLst>
            <pc:docMk/>
            <pc:sldMk cId="3149768667" sldId="266"/>
            <ac:spMk id="6" creationId="{82681B26-0626-F75D-5EC0-FBD85121EB23}"/>
          </ac:spMkLst>
        </pc:spChg>
      </pc:sldChg>
      <pc:sldChg chg="delSp modSp add del mod setBg">
        <pc:chgData name="廣瀬　悠名" userId="dd6f34cf-9680-40b1-bd61-06a9143549c4" providerId="ADAL" clId="{9AF2924C-BC12-43E4-9E5A-6A31C77C6971}" dt="2023-12-11T05:21:45.102" v="59" actId="14100"/>
        <pc:sldMkLst>
          <pc:docMk/>
          <pc:sldMk cId="452928677" sldId="271"/>
        </pc:sldMkLst>
        <pc:spChg chg="mod">
          <ac:chgData name="廣瀬　悠名" userId="dd6f34cf-9680-40b1-bd61-06a9143549c4" providerId="ADAL" clId="{9AF2924C-BC12-43E4-9E5A-6A31C77C6971}" dt="2023-12-11T05:05:40.089" v="49" actId="1076"/>
          <ac:spMkLst>
            <pc:docMk/>
            <pc:sldMk cId="452928677" sldId="271"/>
            <ac:spMk id="2" creationId="{50C827AF-F4A5-C3B1-37C4-B28B78D97C3B}"/>
          </ac:spMkLst>
        </pc:spChg>
        <pc:spChg chg="del">
          <ac:chgData name="廣瀬　悠名" userId="dd6f34cf-9680-40b1-bd61-06a9143549c4" providerId="ADAL" clId="{9AF2924C-BC12-43E4-9E5A-6A31C77C6971}" dt="2023-12-11T04:44:36.747" v="24" actId="478"/>
          <ac:spMkLst>
            <pc:docMk/>
            <pc:sldMk cId="452928677" sldId="271"/>
            <ac:spMk id="7" creationId="{6C5559A9-58B1-EDF0-1DC6-D4DEF5A109D9}"/>
          </ac:spMkLst>
        </pc:spChg>
        <pc:spChg chg="del">
          <ac:chgData name="廣瀬　悠名" userId="dd6f34cf-9680-40b1-bd61-06a9143549c4" providerId="ADAL" clId="{9AF2924C-BC12-43E4-9E5A-6A31C77C6971}" dt="2023-12-11T04:44:38.002" v="25" actId="478"/>
          <ac:spMkLst>
            <pc:docMk/>
            <pc:sldMk cId="452928677" sldId="271"/>
            <ac:spMk id="9" creationId="{AF082FE8-9EA7-6697-4BA4-605D374CFF89}"/>
          </ac:spMkLst>
        </pc:spChg>
        <pc:picChg chg="mod">
          <ac:chgData name="廣瀬　悠名" userId="dd6f34cf-9680-40b1-bd61-06a9143549c4" providerId="ADAL" clId="{9AF2924C-BC12-43E4-9E5A-6A31C77C6971}" dt="2023-12-11T05:21:45.102" v="59" actId="14100"/>
          <ac:picMkLst>
            <pc:docMk/>
            <pc:sldMk cId="452928677" sldId="271"/>
            <ac:picMk id="5" creationId="{AB8D384C-3732-4A96-CFA9-7CCDEEA22120}"/>
          </ac:picMkLst>
        </pc:picChg>
      </pc:sldChg>
      <pc:sldChg chg="delSp modSp add mod setBg">
        <pc:chgData name="廣瀬　悠名" userId="dd6f34cf-9680-40b1-bd61-06a9143549c4" providerId="ADAL" clId="{9AF2924C-BC12-43E4-9E5A-6A31C77C6971}" dt="2023-12-11T05:21:19.804" v="58" actId="1582"/>
        <pc:sldMkLst>
          <pc:docMk/>
          <pc:sldMk cId="2691868088" sldId="292"/>
        </pc:sldMkLst>
        <pc:spChg chg="mod">
          <ac:chgData name="廣瀬　悠名" userId="dd6f34cf-9680-40b1-bd61-06a9143549c4" providerId="ADAL" clId="{9AF2924C-BC12-43E4-9E5A-6A31C77C6971}" dt="2023-12-11T05:20:54.379" v="55" actId="1076"/>
          <ac:spMkLst>
            <pc:docMk/>
            <pc:sldMk cId="2691868088" sldId="292"/>
            <ac:spMk id="3" creationId="{7AA775D6-A064-9310-40C3-E261B630F8F1}"/>
          </ac:spMkLst>
        </pc:spChg>
        <pc:spChg chg="mod">
          <ac:chgData name="廣瀬　悠名" userId="dd6f34cf-9680-40b1-bd61-06a9143549c4" providerId="ADAL" clId="{9AF2924C-BC12-43E4-9E5A-6A31C77C6971}" dt="2023-12-11T05:05:49.644" v="51" actId="1076"/>
          <ac:spMkLst>
            <pc:docMk/>
            <pc:sldMk cId="2691868088" sldId="292"/>
            <ac:spMk id="6" creationId="{990BA265-8796-4F03-8934-BCF39ECBF110}"/>
          </ac:spMkLst>
        </pc:spChg>
        <pc:spChg chg="del">
          <ac:chgData name="廣瀬　悠名" userId="dd6f34cf-9680-40b1-bd61-06a9143549c4" providerId="ADAL" clId="{9AF2924C-BC12-43E4-9E5A-6A31C77C6971}" dt="2023-12-11T04:44:28.620" v="21" actId="478"/>
          <ac:spMkLst>
            <pc:docMk/>
            <pc:sldMk cId="2691868088" sldId="292"/>
            <ac:spMk id="9" creationId="{7EED79B7-D407-53B2-114D-4E0E434D746C}"/>
          </ac:spMkLst>
        </pc:spChg>
        <pc:spChg chg="del">
          <ac:chgData name="廣瀬　悠名" userId="dd6f34cf-9680-40b1-bd61-06a9143549c4" providerId="ADAL" clId="{9AF2924C-BC12-43E4-9E5A-6A31C77C6971}" dt="2023-12-11T04:44:27.019" v="20" actId="478"/>
          <ac:spMkLst>
            <pc:docMk/>
            <pc:sldMk cId="2691868088" sldId="292"/>
            <ac:spMk id="10" creationId="{9974A7AF-F77C-80A5-3A67-431F7C28BA71}"/>
          </ac:spMkLst>
        </pc:spChg>
        <pc:spChg chg="mod">
          <ac:chgData name="廣瀬　悠名" userId="dd6f34cf-9680-40b1-bd61-06a9143549c4" providerId="ADAL" clId="{9AF2924C-BC12-43E4-9E5A-6A31C77C6971}" dt="2023-12-11T05:21:19.804" v="58" actId="1582"/>
          <ac:spMkLst>
            <pc:docMk/>
            <pc:sldMk cId="2691868088" sldId="292"/>
            <ac:spMk id="13" creationId="{0E5B69D3-A236-162F-41BA-000CB1ED5B6C}"/>
          </ac:spMkLst>
        </pc:spChg>
      </pc:sldChg>
      <pc:sldChg chg="delSp modSp add mod setBg">
        <pc:chgData name="廣瀬　悠名" userId="dd6f34cf-9680-40b1-bd61-06a9143549c4" providerId="ADAL" clId="{9AF2924C-BC12-43E4-9E5A-6A31C77C6971}" dt="2023-12-11T05:05:29.145" v="48" actId="1076"/>
        <pc:sldMkLst>
          <pc:docMk/>
          <pc:sldMk cId="1323505388" sldId="301"/>
        </pc:sldMkLst>
        <pc:spChg chg="mod">
          <ac:chgData name="廣瀬　悠名" userId="dd6f34cf-9680-40b1-bd61-06a9143549c4" providerId="ADAL" clId="{9AF2924C-BC12-43E4-9E5A-6A31C77C6971}" dt="2023-12-11T05:05:29.145" v="48" actId="1076"/>
          <ac:spMkLst>
            <pc:docMk/>
            <pc:sldMk cId="1323505388" sldId="301"/>
            <ac:spMk id="2" creationId="{67562D84-1DB7-D84C-77AD-F6BE21579978}"/>
          </ac:spMkLst>
        </pc:spChg>
        <pc:spChg chg="del">
          <ac:chgData name="廣瀬　悠名" userId="dd6f34cf-9680-40b1-bd61-06a9143549c4" providerId="ADAL" clId="{9AF2924C-BC12-43E4-9E5A-6A31C77C6971}" dt="2023-12-11T04:45:08.313" v="28" actId="478"/>
          <ac:spMkLst>
            <pc:docMk/>
            <pc:sldMk cId="1323505388" sldId="301"/>
            <ac:spMk id="5" creationId="{60B5AE37-9D0D-3971-66A4-22C83ABDF14E}"/>
          </ac:spMkLst>
        </pc:spChg>
        <pc:spChg chg="mod">
          <ac:chgData name="廣瀬　悠名" userId="dd6f34cf-9680-40b1-bd61-06a9143549c4" providerId="ADAL" clId="{9AF2924C-BC12-43E4-9E5A-6A31C77C6971}" dt="2023-12-11T04:45:18.433" v="31" actId="108"/>
          <ac:spMkLst>
            <pc:docMk/>
            <pc:sldMk cId="1323505388" sldId="301"/>
            <ac:spMk id="7" creationId="{418D95FE-1641-D1C4-4F68-6F782AE6DFC1}"/>
          </ac:spMkLst>
        </pc:spChg>
        <pc:spChg chg="del">
          <ac:chgData name="廣瀬　悠名" userId="dd6f34cf-9680-40b1-bd61-06a9143549c4" providerId="ADAL" clId="{9AF2924C-BC12-43E4-9E5A-6A31C77C6971}" dt="2023-12-11T04:45:09.663" v="29" actId="478"/>
          <ac:spMkLst>
            <pc:docMk/>
            <pc:sldMk cId="1323505388" sldId="301"/>
            <ac:spMk id="8" creationId="{85828635-2EAB-0264-5E5E-DF0B5E7FB2B6}"/>
          </ac:spMkLst>
        </pc:spChg>
      </pc:sldChg>
      <pc:sldChg chg="modSp">
        <pc:chgData name="廣瀬　悠名" userId="dd6f34cf-9680-40b1-bd61-06a9143549c4" providerId="ADAL" clId="{9AF2924C-BC12-43E4-9E5A-6A31C77C6971}" dt="2023-12-11T04:45:15.552" v="30"/>
        <pc:sldMkLst>
          <pc:docMk/>
          <pc:sldMk cId="0" sldId="402"/>
        </pc:sldMkLst>
        <pc:graphicFrameChg chg="mod">
          <ac:chgData name="廣瀬　悠名" userId="dd6f34cf-9680-40b1-bd61-06a9143549c4" providerId="ADAL" clId="{9AF2924C-BC12-43E4-9E5A-6A31C77C6971}" dt="2023-12-11T04:45:15.552" v="30"/>
          <ac:graphicFrameMkLst>
            <pc:docMk/>
            <pc:sldMk cId="0" sldId="402"/>
            <ac:graphicFrameMk id="2" creationId="{00000000-0000-0000-0000-000000000000}"/>
          </ac:graphicFrameMkLst>
        </pc:graphicFrameChg>
      </pc:sldChg>
      <pc:sldChg chg="del">
        <pc:chgData name="廣瀬　悠名" userId="dd6f34cf-9680-40b1-bd61-06a9143549c4" providerId="ADAL" clId="{9AF2924C-BC12-43E4-9E5A-6A31C77C6971}" dt="2023-12-11T04:39:49.841" v="13" actId="2696"/>
        <pc:sldMkLst>
          <pc:docMk/>
          <pc:sldMk cId="4157158133" sldId="416"/>
        </pc:sldMkLst>
      </pc:sldChg>
      <pc:sldChg chg="modSp">
        <pc:chgData name="廣瀬　悠名" userId="dd6f34cf-9680-40b1-bd61-06a9143549c4" providerId="ADAL" clId="{9AF2924C-BC12-43E4-9E5A-6A31C77C6971}" dt="2023-12-11T04:45:38.605" v="32"/>
        <pc:sldMkLst>
          <pc:docMk/>
          <pc:sldMk cId="1120590320" sldId="420"/>
        </pc:sldMkLst>
        <pc:graphicFrameChg chg="mod">
          <ac:chgData name="廣瀬　悠名" userId="dd6f34cf-9680-40b1-bd61-06a9143549c4" providerId="ADAL" clId="{9AF2924C-BC12-43E4-9E5A-6A31C77C6971}" dt="2023-12-11T04:45:38.605" v="32"/>
          <ac:graphicFrameMkLst>
            <pc:docMk/>
            <pc:sldMk cId="1120590320" sldId="420"/>
            <ac:graphicFrameMk id="20" creationId="{3D7D9AE6-CF4F-4443-87EB-B6F418EAD335}"/>
          </ac:graphicFrameMkLst>
        </pc:graphicFrameChg>
      </pc:sldChg>
      <pc:sldChg chg="modSp mod">
        <pc:chgData name="廣瀬　悠名" userId="dd6f34cf-9680-40b1-bd61-06a9143549c4" providerId="ADAL" clId="{9AF2924C-BC12-43E4-9E5A-6A31C77C6971}" dt="2023-12-11T04:38:48.200" v="7" actId="108"/>
        <pc:sldMkLst>
          <pc:docMk/>
          <pc:sldMk cId="332495089" sldId="421"/>
        </pc:sldMkLst>
        <pc:spChg chg="mod">
          <ac:chgData name="廣瀬　悠名" userId="dd6f34cf-9680-40b1-bd61-06a9143549c4" providerId="ADAL" clId="{9AF2924C-BC12-43E4-9E5A-6A31C77C6971}" dt="2023-12-11T04:38:48.200" v="7" actId="108"/>
          <ac:spMkLst>
            <pc:docMk/>
            <pc:sldMk cId="332495089" sldId="421"/>
            <ac:spMk id="6" creationId="{C341800D-2C50-43A3-B10F-91E99D69C510}"/>
          </ac:spMkLst>
        </pc:spChg>
      </pc:sldChg>
      <pc:sldChg chg="del">
        <pc:chgData name="廣瀬　悠名" userId="dd6f34cf-9680-40b1-bd61-06a9143549c4" providerId="ADAL" clId="{9AF2924C-BC12-43E4-9E5A-6A31C77C6971}" dt="2023-12-11T04:39:26.715" v="11" actId="2696"/>
        <pc:sldMkLst>
          <pc:docMk/>
          <pc:sldMk cId="260676475" sldId="483"/>
        </pc:sldMkLst>
      </pc:sldChg>
    </pc:docChg>
  </pc:docChgLst>
  <pc:docChgLst>
    <pc:chgData name="廣瀬　悠名" userId="dd6f34cf-9680-40b1-bd61-06a9143549c4" providerId="ADAL" clId="{32DCB3BA-854B-4EAD-B7AB-ED9FFCFC915A}"/>
    <pc:docChg chg="modSld">
      <pc:chgData name="廣瀬　悠名" userId="dd6f34cf-9680-40b1-bd61-06a9143549c4" providerId="ADAL" clId="{32DCB3BA-854B-4EAD-B7AB-ED9FFCFC915A}" dt="2024-02-15T04:51:49.257" v="97" actId="1076"/>
      <pc:docMkLst>
        <pc:docMk/>
      </pc:docMkLst>
      <pc:sldChg chg="modSp mod">
        <pc:chgData name="廣瀬　悠名" userId="dd6f34cf-9680-40b1-bd61-06a9143549c4" providerId="ADAL" clId="{32DCB3BA-854B-4EAD-B7AB-ED9FFCFC915A}" dt="2024-02-15T03:40:13.974" v="5" actId="20577"/>
        <pc:sldMkLst>
          <pc:docMk/>
          <pc:sldMk cId="0" sldId="272"/>
        </pc:sldMkLst>
        <pc:spChg chg="mod">
          <ac:chgData name="廣瀬　悠名" userId="dd6f34cf-9680-40b1-bd61-06a9143549c4" providerId="ADAL" clId="{32DCB3BA-854B-4EAD-B7AB-ED9FFCFC915A}" dt="2024-02-15T03:40:08.311" v="2" actId="20577"/>
          <ac:spMkLst>
            <pc:docMk/>
            <pc:sldMk cId="0" sldId="272"/>
            <ac:spMk id="11277" creationId="{00000000-0000-0000-0000-000000000000}"/>
          </ac:spMkLst>
        </pc:spChg>
        <pc:spChg chg="mod">
          <ac:chgData name="廣瀬　悠名" userId="dd6f34cf-9680-40b1-bd61-06a9143549c4" providerId="ADAL" clId="{32DCB3BA-854B-4EAD-B7AB-ED9FFCFC915A}" dt="2024-02-15T03:40:13.974" v="5" actId="20577"/>
          <ac:spMkLst>
            <pc:docMk/>
            <pc:sldMk cId="0" sldId="272"/>
            <ac:spMk id="11278" creationId="{00000000-0000-0000-0000-000000000000}"/>
          </ac:spMkLst>
        </pc:spChg>
      </pc:sldChg>
      <pc:sldChg chg="modSp mod">
        <pc:chgData name="廣瀬　悠名" userId="dd6f34cf-9680-40b1-bd61-06a9143549c4" providerId="ADAL" clId="{32DCB3BA-854B-4EAD-B7AB-ED9FFCFC915A}" dt="2024-02-15T03:45:01.523" v="7" actId="1076"/>
        <pc:sldMkLst>
          <pc:docMk/>
          <pc:sldMk cId="1323505388" sldId="301"/>
        </pc:sldMkLst>
        <pc:spChg chg="mod">
          <ac:chgData name="廣瀬　悠名" userId="dd6f34cf-9680-40b1-bd61-06a9143549c4" providerId="ADAL" clId="{32DCB3BA-854B-4EAD-B7AB-ED9FFCFC915A}" dt="2024-02-15T03:45:01.523" v="7" actId="1076"/>
          <ac:spMkLst>
            <pc:docMk/>
            <pc:sldMk cId="1323505388" sldId="301"/>
            <ac:spMk id="2" creationId="{67562D84-1DB7-D84C-77AD-F6BE21579978}"/>
          </ac:spMkLst>
        </pc:spChg>
      </pc:sldChg>
      <pc:sldChg chg="modSp mod">
        <pc:chgData name="廣瀬　悠名" userId="dd6f34cf-9680-40b1-bd61-06a9143549c4" providerId="ADAL" clId="{32DCB3BA-854B-4EAD-B7AB-ED9FFCFC915A}" dt="2024-02-15T03:48:05.303" v="80" actId="20577"/>
        <pc:sldMkLst>
          <pc:docMk/>
          <pc:sldMk cId="0" sldId="347"/>
        </pc:sldMkLst>
        <pc:spChg chg="mod">
          <ac:chgData name="廣瀬　悠名" userId="dd6f34cf-9680-40b1-bd61-06a9143549c4" providerId="ADAL" clId="{32DCB3BA-854B-4EAD-B7AB-ED9FFCFC915A}" dt="2024-02-15T03:48:05.303" v="80" actId="20577"/>
          <ac:spMkLst>
            <pc:docMk/>
            <pc:sldMk cId="0" sldId="347"/>
            <ac:spMk id="3075" creationId="{00000000-0000-0000-0000-000000000000}"/>
          </ac:spMkLst>
        </pc:spChg>
      </pc:sldChg>
      <pc:sldChg chg="modSp mod">
        <pc:chgData name="廣瀬　悠名" userId="dd6f34cf-9680-40b1-bd61-06a9143549c4" providerId="ADAL" clId="{32DCB3BA-854B-4EAD-B7AB-ED9FFCFC915A}" dt="2024-02-15T04:51:49.257" v="97" actId="1076"/>
        <pc:sldMkLst>
          <pc:docMk/>
          <pc:sldMk cId="0" sldId="394"/>
        </pc:sldMkLst>
        <pc:spChg chg="mod">
          <ac:chgData name="廣瀬　悠名" userId="dd6f34cf-9680-40b1-bd61-06a9143549c4" providerId="ADAL" clId="{32DCB3BA-854B-4EAD-B7AB-ED9FFCFC915A}" dt="2024-02-15T04:51:49.257" v="97" actId="1076"/>
          <ac:spMkLst>
            <pc:docMk/>
            <pc:sldMk cId="0" sldId="394"/>
            <ac:spMk id="112" creationId="{00000000-0000-0000-0000-000000000000}"/>
          </ac:spMkLst>
        </pc:spChg>
      </pc:sldChg>
    </pc:docChg>
  </pc:docChgLst>
  <pc:docChgLst>
    <pc:chgData name="村瀬　祐佳" userId="c6677a1e-9531-4417-94e1-9747088dc79f" providerId="ADAL" clId="{D433DD3E-ADB6-4132-B1EE-8832827DAC0C}"/>
    <pc:docChg chg="undo custSel addSld delSld modSld modSection modNotesMaster modHandout">
      <pc:chgData name="村瀬　祐佳" userId="c6677a1e-9531-4417-94e1-9747088dc79f" providerId="ADAL" clId="{D433DD3E-ADB6-4132-B1EE-8832827DAC0C}" dt="2022-07-22T00:37:47.064" v="1701"/>
      <pc:docMkLst>
        <pc:docMk/>
      </pc:docMkLst>
      <pc:sldChg chg="modSp mod modNotes">
        <pc:chgData name="村瀬　祐佳" userId="c6677a1e-9531-4417-94e1-9747088dc79f" providerId="ADAL" clId="{D433DD3E-ADB6-4132-B1EE-8832827DAC0C}" dt="2022-07-22T00:37:47.064" v="1701"/>
        <pc:sldMkLst>
          <pc:docMk/>
          <pc:sldMk cId="0" sldId="272"/>
        </pc:sldMkLst>
        <pc:spChg chg="mod">
          <ac:chgData name="村瀬　祐佳" userId="c6677a1e-9531-4417-94e1-9747088dc79f" providerId="ADAL" clId="{D433DD3E-ADB6-4132-B1EE-8832827DAC0C}" dt="2022-06-29T04:55:16.540" v="13" actId="20577"/>
          <ac:spMkLst>
            <pc:docMk/>
            <pc:sldMk cId="0" sldId="272"/>
            <ac:spMk id="11268" creationId="{00000000-0000-0000-0000-000000000000}"/>
          </ac:spMkLst>
        </pc:spChg>
        <pc:spChg chg="mod">
          <ac:chgData name="村瀬　祐佳" userId="c6677a1e-9531-4417-94e1-9747088dc79f" providerId="ADAL" clId="{D433DD3E-ADB6-4132-B1EE-8832827DAC0C}" dt="2022-07-07T04:48:38.398" v="600" actId="20577"/>
          <ac:spMkLst>
            <pc:docMk/>
            <pc:sldMk cId="0" sldId="272"/>
            <ac:spMk id="11269" creationId="{00000000-0000-0000-0000-000000000000}"/>
          </ac:spMkLst>
        </pc:spChg>
        <pc:spChg chg="mod">
          <ac:chgData name="村瀬　祐佳" userId="c6677a1e-9531-4417-94e1-9747088dc79f" providerId="ADAL" clId="{D433DD3E-ADB6-4132-B1EE-8832827DAC0C}" dt="2022-06-29T04:54:53.762" v="5" actId="20577"/>
          <ac:spMkLst>
            <pc:docMk/>
            <pc:sldMk cId="0" sldId="272"/>
            <ac:spMk id="11273" creationId="{00000000-0000-0000-0000-000000000000}"/>
          </ac:spMkLst>
        </pc:spChg>
        <pc:spChg chg="mod">
          <ac:chgData name="村瀬　祐佳" userId="c6677a1e-9531-4417-94e1-9747088dc79f" providerId="ADAL" clId="{D433DD3E-ADB6-4132-B1EE-8832827DAC0C}" dt="2022-06-29T04:54:56.925" v="7" actId="20577"/>
          <ac:spMkLst>
            <pc:docMk/>
            <pc:sldMk cId="0" sldId="272"/>
            <ac:spMk id="11277" creationId="{00000000-0000-0000-0000-000000000000}"/>
          </ac:spMkLst>
        </pc:spChg>
        <pc:spChg chg="mod">
          <ac:chgData name="村瀬　祐佳" userId="c6677a1e-9531-4417-94e1-9747088dc79f" providerId="ADAL" clId="{D433DD3E-ADB6-4132-B1EE-8832827DAC0C}" dt="2022-06-29T04:55:00.818" v="9" actId="20577"/>
          <ac:spMkLst>
            <pc:docMk/>
            <pc:sldMk cId="0" sldId="272"/>
            <ac:spMk id="11278" creationId="{00000000-0000-0000-0000-000000000000}"/>
          </ac:spMkLst>
        </pc:spChg>
        <pc:graphicFrameChg chg="modGraphic">
          <ac:chgData name="村瀬　祐佳" userId="c6677a1e-9531-4417-94e1-9747088dc79f" providerId="ADAL" clId="{D433DD3E-ADB6-4132-B1EE-8832827DAC0C}" dt="2022-06-29T05:03:25.504" v="59" actId="20577"/>
          <ac:graphicFrameMkLst>
            <pc:docMk/>
            <pc:sldMk cId="0" sldId="272"/>
            <ac:graphicFrameMk id="19" creationId="{00000000-0000-0000-0000-000000000000}"/>
          </ac:graphicFrameMkLst>
        </pc:graphicFrameChg>
        <pc:graphicFrameChg chg="modGraphic">
          <ac:chgData name="村瀬　祐佳" userId="c6677a1e-9531-4417-94e1-9747088dc79f" providerId="ADAL" clId="{D433DD3E-ADB6-4132-B1EE-8832827DAC0C}" dt="2022-06-29T05:03:42.142" v="65" actId="20577"/>
          <ac:graphicFrameMkLst>
            <pc:docMk/>
            <pc:sldMk cId="0" sldId="272"/>
            <ac:graphicFrameMk id="23" creationId="{00000000-0000-0000-0000-000000000000}"/>
          </ac:graphicFrameMkLst>
        </pc:graphicFrameChg>
      </pc:sldChg>
      <pc:sldChg chg="modNotes">
        <pc:chgData name="村瀬　祐佳" userId="c6677a1e-9531-4417-94e1-9747088dc79f" providerId="ADAL" clId="{D433DD3E-ADB6-4132-B1EE-8832827DAC0C}" dt="2022-07-22T00:37:47.064" v="1701"/>
        <pc:sldMkLst>
          <pc:docMk/>
          <pc:sldMk cId="0" sldId="285"/>
        </pc:sldMkLst>
      </pc:sldChg>
      <pc:sldChg chg="modNotes">
        <pc:chgData name="村瀬　祐佳" userId="c6677a1e-9531-4417-94e1-9747088dc79f" providerId="ADAL" clId="{D433DD3E-ADB6-4132-B1EE-8832827DAC0C}" dt="2022-07-22T00:37:47.064" v="1701"/>
        <pc:sldMkLst>
          <pc:docMk/>
          <pc:sldMk cId="0" sldId="318"/>
        </pc:sldMkLst>
      </pc:sldChg>
      <pc:sldChg chg="modNotes">
        <pc:chgData name="村瀬　祐佳" userId="c6677a1e-9531-4417-94e1-9747088dc79f" providerId="ADAL" clId="{D433DD3E-ADB6-4132-B1EE-8832827DAC0C}" dt="2022-07-22T00:37:47.064" v="1701"/>
        <pc:sldMkLst>
          <pc:docMk/>
          <pc:sldMk cId="0" sldId="347"/>
        </pc:sldMkLst>
      </pc:sldChg>
      <pc:sldChg chg="addSp delSp modSp mod modAnim modNotes">
        <pc:chgData name="村瀬　祐佳" userId="c6677a1e-9531-4417-94e1-9747088dc79f" providerId="ADAL" clId="{D433DD3E-ADB6-4132-B1EE-8832827DAC0C}" dt="2022-07-22T00:37:47.064" v="1701"/>
        <pc:sldMkLst>
          <pc:docMk/>
          <pc:sldMk cId="0" sldId="394"/>
        </pc:sldMkLst>
        <pc:spChg chg="mod">
          <ac:chgData name="村瀬　祐佳" userId="c6677a1e-9531-4417-94e1-9747088dc79f" providerId="ADAL" clId="{D433DD3E-ADB6-4132-B1EE-8832827DAC0C}" dt="2022-07-19T05:39:45.942" v="1273" actId="1076"/>
          <ac:spMkLst>
            <pc:docMk/>
            <pc:sldMk cId="0" sldId="394"/>
            <ac:spMk id="22" creationId="{00000000-0000-0000-0000-000000000000}"/>
          </ac:spMkLst>
        </pc:spChg>
        <pc:spChg chg="add mod ord">
          <ac:chgData name="村瀬　祐佳" userId="c6677a1e-9531-4417-94e1-9747088dc79f" providerId="ADAL" clId="{D433DD3E-ADB6-4132-B1EE-8832827DAC0C}" dt="2022-07-19T07:03:48.817" v="1418" actId="20577"/>
          <ac:spMkLst>
            <pc:docMk/>
            <pc:sldMk cId="0" sldId="394"/>
            <ac:spMk id="28" creationId="{F946E919-E6DF-F41F-27ED-690F02AA82E3}"/>
          </ac:spMkLst>
        </pc:spChg>
        <pc:spChg chg="mod topLvl">
          <ac:chgData name="村瀬　祐佳" userId="c6677a1e-9531-4417-94e1-9747088dc79f" providerId="ADAL" clId="{D433DD3E-ADB6-4132-B1EE-8832827DAC0C}" dt="2022-07-19T05:51:11.697" v="1374" actId="1076"/>
          <ac:spMkLst>
            <pc:docMk/>
            <pc:sldMk cId="0" sldId="394"/>
            <ac:spMk id="92" creationId="{00000000-0000-0000-0000-000000000000}"/>
          </ac:spMkLst>
        </pc:spChg>
        <pc:spChg chg="mod ord topLvl">
          <ac:chgData name="村瀬　祐佳" userId="c6677a1e-9531-4417-94e1-9747088dc79f" providerId="ADAL" clId="{D433DD3E-ADB6-4132-B1EE-8832827DAC0C}" dt="2022-07-19T05:51:32.799" v="1377" actId="1076"/>
          <ac:spMkLst>
            <pc:docMk/>
            <pc:sldMk cId="0" sldId="394"/>
            <ac:spMk id="93" creationId="{00000000-0000-0000-0000-000000000000}"/>
          </ac:spMkLst>
        </pc:spChg>
        <pc:spChg chg="mod">
          <ac:chgData name="村瀬　祐佳" userId="c6677a1e-9531-4417-94e1-9747088dc79f" providerId="ADAL" clId="{D433DD3E-ADB6-4132-B1EE-8832827DAC0C}" dt="2022-07-19T05:41:05.208" v="1276" actId="1076"/>
          <ac:spMkLst>
            <pc:docMk/>
            <pc:sldMk cId="0" sldId="394"/>
            <ac:spMk id="112" creationId="{00000000-0000-0000-0000-000000000000}"/>
          </ac:spMkLst>
        </pc:spChg>
        <pc:spChg chg="mod ord topLvl">
          <ac:chgData name="村瀬　祐佳" userId="c6677a1e-9531-4417-94e1-9747088dc79f" providerId="ADAL" clId="{D433DD3E-ADB6-4132-B1EE-8832827DAC0C}" dt="2022-07-19T05:51:20.594" v="1376" actId="1076"/>
          <ac:spMkLst>
            <pc:docMk/>
            <pc:sldMk cId="0" sldId="394"/>
            <ac:spMk id="116" creationId="{00000000-0000-0000-0000-000000000000}"/>
          </ac:spMkLst>
        </pc:spChg>
        <pc:spChg chg="mod ord topLvl">
          <ac:chgData name="村瀬　祐佳" userId="c6677a1e-9531-4417-94e1-9747088dc79f" providerId="ADAL" clId="{D433DD3E-ADB6-4132-B1EE-8832827DAC0C}" dt="2022-07-19T05:51:00.633" v="1373" actId="1076"/>
          <ac:spMkLst>
            <pc:docMk/>
            <pc:sldMk cId="0" sldId="394"/>
            <ac:spMk id="86016" creationId="{00000000-0000-0000-0000-000000000000}"/>
          </ac:spMkLst>
        </pc:spChg>
        <pc:spChg chg="mod">
          <ac:chgData name="村瀬　祐佳" userId="c6677a1e-9531-4417-94e1-9747088dc79f" providerId="ADAL" clId="{D433DD3E-ADB6-4132-B1EE-8832827DAC0C}" dt="2022-07-19T05:42:49.995" v="1278" actId="14100"/>
          <ac:spMkLst>
            <pc:docMk/>
            <pc:sldMk cId="0" sldId="394"/>
            <ac:spMk id="86030" creationId="{00000000-0000-0000-0000-000000000000}"/>
          </ac:spMkLst>
        </pc:spChg>
        <pc:grpChg chg="del">
          <ac:chgData name="村瀬　祐佳" userId="c6677a1e-9531-4417-94e1-9747088dc79f" providerId="ADAL" clId="{D433DD3E-ADB6-4132-B1EE-8832827DAC0C}" dt="2022-07-19T05:49:25.600" v="1348" actId="165"/>
          <ac:grpSpMkLst>
            <pc:docMk/>
            <pc:sldMk cId="0" sldId="394"/>
            <ac:grpSpMk id="2" creationId="{00000000-0000-0000-0000-000000000000}"/>
          </ac:grpSpMkLst>
        </pc:grpChg>
        <pc:grpChg chg="add mod">
          <ac:chgData name="村瀬　祐佳" userId="c6677a1e-9531-4417-94e1-9747088dc79f" providerId="ADAL" clId="{D433DD3E-ADB6-4132-B1EE-8832827DAC0C}" dt="2022-07-19T05:50:40.171" v="1366" actId="164"/>
          <ac:grpSpMkLst>
            <pc:docMk/>
            <pc:sldMk cId="0" sldId="394"/>
            <ac:grpSpMk id="23" creationId="{4AF7798B-F91C-945E-94E5-0017EDBA7160}"/>
          </ac:grpSpMkLst>
        </pc:grpChg>
        <pc:grpChg chg="mod">
          <ac:chgData name="村瀬　祐佳" userId="c6677a1e-9531-4417-94e1-9747088dc79f" providerId="ADAL" clId="{D433DD3E-ADB6-4132-B1EE-8832827DAC0C}" dt="2022-07-19T05:50:40.171" v="1366" actId="164"/>
          <ac:grpSpMkLst>
            <pc:docMk/>
            <pc:sldMk cId="0" sldId="394"/>
            <ac:grpSpMk id="17416" creationId="{00000000-0000-0000-0000-000000000000}"/>
          </ac:grpSpMkLst>
        </pc:grpChg>
        <pc:cxnChg chg="mod">
          <ac:chgData name="村瀬　祐佳" userId="c6677a1e-9531-4417-94e1-9747088dc79f" providerId="ADAL" clId="{D433DD3E-ADB6-4132-B1EE-8832827DAC0C}" dt="2022-07-19T05:45:23.833" v="1312" actId="1076"/>
          <ac:cxnSpMkLst>
            <pc:docMk/>
            <pc:sldMk cId="0" sldId="394"/>
            <ac:cxnSpMk id="26" creationId="{00000000-0000-0000-0000-000000000000}"/>
          </ac:cxnSpMkLst>
        </pc:cxnChg>
        <pc:cxnChg chg="mod">
          <ac:chgData name="村瀬　祐佳" userId="c6677a1e-9531-4417-94e1-9747088dc79f" providerId="ADAL" clId="{D433DD3E-ADB6-4132-B1EE-8832827DAC0C}" dt="2022-07-19T05:43:49.184" v="1287" actId="14100"/>
          <ac:cxnSpMkLst>
            <pc:docMk/>
            <pc:sldMk cId="0" sldId="394"/>
            <ac:cxnSpMk id="27" creationId="{00000000-0000-0000-0000-000000000000}"/>
          </ac:cxnSpMkLst>
        </pc:cxnChg>
        <pc:cxnChg chg="mod">
          <ac:chgData name="村瀬　祐佳" userId="c6677a1e-9531-4417-94e1-9747088dc79f" providerId="ADAL" clId="{D433DD3E-ADB6-4132-B1EE-8832827DAC0C}" dt="2022-07-19T05:45:27.645" v="1313" actId="1076"/>
          <ac:cxnSpMkLst>
            <pc:docMk/>
            <pc:sldMk cId="0" sldId="394"/>
            <ac:cxnSpMk id="34" creationId="{574F0370-1338-49DA-8E0F-D25D9344C936}"/>
          </ac:cxnSpMkLst>
        </pc:cxnChg>
        <pc:cxnChg chg="mod">
          <ac:chgData name="村瀬　祐佳" userId="c6677a1e-9531-4417-94e1-9747088dc79f" providerId="ADAL" clId="{D433DD3E-ADB6-4132-B1EE-8832827DAC0C}" dt="2022-07-19T05:45:45.720" v="1318" actId="1076"/>
          <ac:cxnSpMkLst>
            <pc:docMk/>
            <pc:sldMk cId="0" sldId="394"/>
            <ac:cxnSpMk id="36" creationId="{B2C4DA80-C213-480F-A10B-8151C1F5A85C}"/>
          </ac:cxnSpMkLst>
        </pc:cxnChg>
        <pc:cxnChg chg="add mod">
          <ac:chgData name="村瀬　祐佳" userId="c6677a1e-9531-4417-94e1-9747088dc79f" providerId="ADAL" clId="{D433DD3E-ADB6-4132-B1EE-8832827DAC0C}" dt="2022-07-19T05:45:48.810" v="1319" actId="1076"/>
          <ac:cxnSpMkLst>
            <pc:docMk/>
            <pc:sldMk cId="0" sldId="394"/>
            <ac:cxnSpMk id="37" creationId="{F7A5D82A-B8B4-0A13-3EBF-7D4B0EFD0426}"/>
          </ac:cxnSpMkLst>
        </pc:cxnChg>
        <pc:cxnChg chg="mod">
          <ac:chgData name="村瀬　祐佳" userId="c6677a1e-9531-4417-94e1-9747088dc79f" providerId="ADAL" clId="{D433DD3E-ADB6-4132-B1EE-8832827DAC0C}" dt="2022-07-19T05:45:56.435" v="1322" actId="1076"/>
          <ac:cxnSpMkLst>
            <pc:docMk/>
            <pc:sldMk cId="0" sldId="394"/>
            <ac:cxnSpMk id="38" creationId="{0E98C7C2-417C-4CCF-B8FB-1EEF95095425}"/>
          </ac:cxnSpMkLst>
        </pc:cxnChg>
        <pc:cxnChg chg="add mod ord">
          <ac:chgData name="村瀬　祐佳" userId="c6677a1e-9531-4417-94e1-9747088dc79f" providerId="ADAL" clId="{D433DD3E-ADB6-4132-B1EE-8832827DAC0C}" dt="2022-07-19T05:45:07.835" v="1307" actId="14100"/>
          <ac:cxnSpMkLst>
            <pc:docMk/>
            <pc:sldMk cId="0" sldId="394"/>
            <ac:cxnSpMk id="39" creationId="{9340CCFF-5AC5-4A33-1D88-687C1FC448C9}"/>
          </ac:cxnSpMkLst>
        </pc:cxnChg>
        <pc:cxnChg chg="mod">
          <ac:chgData name="村瀬　祐佳" userId="c6677a1e-9531-4417-94e1-9747088dc79f" providerId="ADAL" clId="{D433DD3E-ADB6-4132-B1EE-8832827DAC0C}" dt="2022-07-19T05:44:09.253" v="1292" actId="1076"/>
          <ac:cxnSpMkLst>
            <pc:docMk/>
            <pc:sldMk cId="0" sldId="394"/>
            <ac:cxnSpMk id="40" creationId="{00000000-0000-0000-0000-000000000000}"/>
          </ac:cxnSpMkLst>
        </pc:cxnChg>
        <pc:cxnChg chg="mod">
          <ac:chgData name="村瀬　祐佳" userId="c6677a1e-9531-4417-94e1-9747088dc79f" providerId="ADAL" clId="{D433DD3E-ADB6-4132-B1EE-8832827DAC0C}" dt="2022-07-19T05:44:32.855" v="1298" actId="1076"/>
          <ac:cxnSpMkLst>
            <pc:docMk/>
            <pc:sldMk cId="0" sldId="394"/>
            <ac:cxnSpMk id="41" creationId="{00000000-0000-0000-0000-000000000000}"/>
          </ac:cxnSpMkLst>
        </pc:cxnChg>
        <pc:cxnChg chg="mod">
          <ac:chgData name="村瀬　祐佳" userId="c6677a1e-9531-4417-94e1-9747088dc79f" providerId="ADAL" clId="{D433DD3E-ADB6-4132-B1EE-8832827DAC0C}" dt="2022-07-19T05:46:02.209" v="1324" actId="14100"/>
          <ac:cxnSpMkLst>
            <pc:docMk/>
            <pc:sldMk cId="0" sldId="394"/>
            <ac:cxnSpMk id="42" creationId="{E8F9682F-17AF-4044-8236-86C5B011A777}"/>
          </ac:cxnSpMkLst>
        </pc:cxnChg>
        <pc:cxnChg chg="add mod ord">
          <ac:chgData name="村瀬　祐佳" userId="c6677a1e-9531-4417-94e1-9747088dc79f" providerId="ADAL" clId="{D433DD3E-ADB6-4132-B1EE-8832827DAC0C}" dt="2022-07-19T08:44:37.894" v="1502" actId="14100"/>
          <ac:cxnSpMkLst>
            <pc:docMk/>
            <pc:sldMk cId="0" sldId="394"/>
            <ac:cxnSpMk id="45" creationId="{3A94AB05-D005-46BE-D193-4D477F4AF0E7}"/>
          </ac:cxnSpMkLst>
        </pc:cxnChg>
        <pc:cxnChg chg="mod">
          <ac:chgData name="村瀬　祐佳" userId="c6677a1e-9531-4417-94e1-9747088dc79f" providerId="ADAL" clId="{D433DD3E-ADB6-4132-B1EE-8832827DAC0C}" dt="2022-07-19T05:45:11.318" v="1308" actId="1076"/>
          <ac:cxnSpMkLst>
            <pc:docMk/>
            <pc:sldMk cId="0" sldId="394"/>
            <ac:cxnSpMk id="69" creationId="{00000000-0000-0000-0000-000000000000}"/>
          </ac:cxnSpMkLst>
        </pc:cxnChg>
      </pc:sldChg>
      <pc:sldChg chg="modNotes">
        <pc:chgData name="村瀬　祐佳" userId="c6677a1e-9531-4417-94e1-9747088dc79f" providerId="ADAL" clId="{D433DD3E-ADB6-4132-B1EE-8832827DAC0C}" dt="2022-07-22T00:37:47.064" v="1701"/>
        <pc:sldMkLst>
          <pc:docMk/>
          <pc:sldMk cId="0" sldId="401"/>
        </pc:sldMkLst>
      </pc:sldChg>
      <pc:sldChg chg="modSp mod modNotes">
        <pc:chgData name="村瀬　祐佳" userId="c6677a1e-9531-4417-94e1-9747088dc79f" providerId="ADAL" clId="{D433DD3E-ADB6-4132-B1EE-8832827DAC0C}" dt="2022-07-22T00:37:47.064" v="1701"/>
        <pc:sldMkLst>
          <pc:docMk/>
          <pc:sldMk cId="0" sldId="402"/>
        </pc:sldMkLst>
        <pc:graphicFrameChg chg="modGraphic">
          <ac:chgData name="村瀬　祐佳" userId="c6677a1e-9531-4417-94e1-9747088dc79f" providerId="ADAL" clId="{D433DD3E-ADB6-4132-B1EE-8832827DAC0C}" dt="2022-07-19T05:39:29.879" v="1271" actId="20577"/>
          <ac:graphicFrameMkLst>
            <pc:docMk/>
            <pc:sldMk cId="0" sldId="402"/>
            <ac:graphicFrameMk id="2" creationId="{00000000-0000-0000-0000-000000000000}"/>
          </ac:graphicFrameMkLst>
        </pc:graphicFrameChg>
      </pc:sldChg>
      <pc:sldChg chg="modNotes">
        <pc:chgData name="村瀬　祐佳" userId="c6677a1e-9531-4417-94e1-9747088dc79f" providerId="ADAL" clId="{D433DD3E-ADB6-4132-B1EE-8832827DAC0C}" dt="2022-07-22T00:37:47.064" v="1701"/>
        <pc:sldMkLst>
          <pc:docMk/>
          <pc:sldMk cId="0" sldId="404"/>
        </pc:sldMkLst>
      </pc:sldChg>
      <pc:sldChg chg="modNotes">
        <pc:chgData name="村瀬　祐佳" userId="c6677a1e-9531-4417-94e1-9747088dc79f" providerId="ADAL" clId="{D433DD3E-ADB6-4132-B1EE-8832827DAC0C}" dt="2022-07-22T00:37:47.064" v="1701"/>
        <pc:sldMkLst>
          <pc:docMk/>
          <pc:sldMk cId="0" sldId="405"/>
        </pc:sldMkLst>
      </pc:sldChg>
      <pc:sldChg chg="modNotes">
        <pc:chgData name="村瀬　祐佳" userId="c6677a1e-9531-4417-94e1-9747088dc79f" providerId="ADAL" clId="{D433DD3E-ADB6-4132-B1EE-8832827DAC0C}" dt="2022-07-22T00:37:47.064" v="1701"/>
        <pc:sldMkLst>
          <pc:docMk/>
          <pc:sldMk cId="0" sldId="407"/>
        </pc:sldMkLst>
      </pc:sldChg>
      <pc:sldChg chg="modNotes">
        <pc:chgData name="村瀬　祐佳" userId="c6677a1e-9531-4417-94e1-9747088dc79f" providerId="ADAL" clId="{D433DD3E-ADB6-4132-B1EE-8832827DAC0C}" dt="2022-07-07T03:33:45.285" v="595"/>
        <pc:sldMkLst>
          <pc:docMk/>
          <pc:sldMk cId="2804842253" sldId="408"/>
        </pc:sldMkLst>
      </pc:sldChg>
      <pc:sldChg chg="modSp mod modNotes">
        <pc:chgData name="村瀬　祐佳" userId="c6677a1e-9531-4417-94e1-9747088dc79f" providerId="ADAL" clId="{D433DD3E-ADB6-4132-B1EE-8832827DAC0C}" dt="2022-07-22T00:37:47.064" v="1701"/>
        <pc:sldMkLst>
          <pc:docMk/>
          <pc:sldMk cId="3599105015" sldId="410"/>
        </pc:sldMkLst>
        <pc:graphicFrameChg chg="modGraphic">
          <ac:chgData name="村瀬　祐佳" userId="c6677a1e-9531-4417-94e1-9747088dc79f" providerId="ADAL" clId="{D433DD3E-ADB6-4132-B1EE-8832827DAC0C}" dt="2022-07-19T09:10:44.972" v="1518" actId="207"/>
          <ac:graphicFrameMkLst>
            <pc:docMk/>
            <pc:sldMk cId="3599105015" sldId="410"/>
            <ac:graphicFrameMk id="3" creationId="{00000000-0000-0000-0000-000000000000}"/>
          </ac:graphicFrameMkLst>
        </pc:graphicFrameChg>
      </pc:sldChg>
      <pc:sldChg chg="modSp mod modNotes">
        <pc:chgData name="村瀬　祐佳" userId="c6677a1e-9531-4417-94e1-9747088dc79f" providerId="ADAL" clId="{D433DD3E-ADB6-4132-B1EE-8832827DAC0C}" dt="2022-07-22T00:37:47.064" v="1701"/>
        <pc:sldMkLst>
          <pc:docMk/>
          <pc:sldMk cId="1584278406" sldId="411"/>
        </pc:sldMkLst>
        <pc:spChg chg="mod">
          <ac:chgData name="村瀬　祐佳" userId="c6677a1e-9531-4417-94e1-9747088dc79f" providerId="ADAL" clId="{D433DD3E-ADB6-4132-B1EE-8832827DAC0C}" dt="2022-06-29T04:54:33.712" v="2" actId="20577"/>
          <ac:spMkLst>
            <pc:docMk/>
            <pc:sldMk cId="1584278406" sldId="411"/>
            <ac:spMk id="11" creationId="{624A0183-A680-43DD-BF69-4CAD3F1DEE25}"/>
          </ac:spMkLst>
        </pc:spChg>
      </pc:sldChg>
      <pc:sldChg chg="addSp delSp modSp mod">
        <pc:chgData name="村瀬　祐佳" userId="c6677a1e-9531-4417-94e1-9747088dc79f" providerId="ADAL" clId="{D433DD3E-ADB6-4132-B1EE-8832827DAC0C}" dt="2022-07-19T08:26:08.229" v="1501" actId="1076"/>
        <pc:sldMkLst>
          <pc:docMk/>
          <pc:sldMk cId="3305425821" sldId="413"/>
        </pc:sldMkLst>
        <pc:spChg chg="add del mod">
          <ac:chgData name="村瀬　祐佳" userId="c6677a1e-9531-4417-94e1-9747088dc79f" providerId="ADAL" clId="{D433DD3E-ADB6-4132-B1EE-8832827DAC0C}" dt="2022-07-19T08:25:55.013" v="1499" actId="478"/>
          <ac:spMkLst>
            <pc:docMk/>
            <pc:sldMk cId="3305425821" sldId="413"/>
            <ac:spMk id="2" creationId="{EA7E54F8-BEBF-48F5-99C5-3C7AB90716CD}"/>
          </ac:spMkLst>
        </pc:spChg>
        <pc:spChg chg="del">
          <ac:chgData name="村瀬　祐佳" userId="c6677a1e-9531-4417-94e1-9747088dc79f" providerId="ADAL" clId="{D433DD3E-ADB6-4132-B1EE-8832827DAC0C}" dt="2022-07-19T08:25:55.878" v="1500" actId="478"/>
          <ac:spMkLst>
            <pc:docMk/>
            <pc:sldMk cId="3305425821" sldId="413"/>
            <ac:spMk id="3" creationId="{1E8A1C70-9827-4DE3-91A8-8ACCCD72A226}"/>
          </ac:spMkLst>
        </pc:spChg>
        <pc:spChg chg="mod">
          <ac:chgData name="村瀬　祐佳" userId="c6677a1e-9531-4417-94e1-9747088dc79f" providerId="ADAL" clId="{D433DD3E-ADB6-4132-B1EE-8832827DAC0C}" dt="2022-07-19T08:26:08.229" v="1501" actId="1076"/>
          <ac:spMkLst>
            <pc:docMk/>
            <pc:sldMk cId="3305425821" sldId="413"/>
            <ac:spMk id="4" creationId="{F2874A7C-4F32-40E2-8E86-AA10B683E33C}"/>
          </ac:spMkLst>
        </pc:spChg>
        <pc:spChg chg="mod">
          <ac:chgData name="村瀬　祐佳" userId="c6677a1e-9531-4417-94e1-9747088dc79f" providerId="ADAL" clId="{D433DD3E-ADB6-4132-B1EE-8832827DAC0C}" dt="2022-07-19T08:26:08.229" v="1501" actId="1076"/>
          <ac:spMkLst>
            <pc:docMk/>
            <pc:sldMk cId="3305425821" sldId="413"/>
            <ac:spMk id="5" creationId="{599C3E99-6873-4857-8F43-DD4201BE3B8A}"/>
          </ac:spMkLst>
        </pc:spChg>
        <pc:spChg chg="mod">
          <ac:chgData name="村瀬　祐佳" userId="c6677a1e-9531-4417-94e1-9747088dc79f" providerId="ADAL" clId="{D433DD3E-ADB6-4132-B1EE-8832827DAC0C}" dt="2022-07-19T08:26:08.229" v="1501" actId="1076"/>
          <ac:spMkLst>
            <pc:docMk/>
            <pc:sldMk cId="3305425821" sldId="413"/>
            <ac:spMk id="7" creationId="{1F61A89F-74D5-4CE5-AF60-42FE3377E8D3}"/>
          </ac:spMkLst>
        </pc:spChg>
        <pc:spChg chg="add del mod">
          <ac:chgData name="村瀬　祐佳" userId="c6677a1e-9531-4417-94e1-9747088dc79f" providerId="ADAL" clId="{D433DD3E-ADB6-4132-B1EE-8832827DAC0C}" dt="2022-07-19T08:25:53.014" v="1498" actId="478"/>
          <ac:spMkLst>
            <pc:docMk/>
            <pc:sldMk cId="3305425821" sldId="413"/>
            <ac:spMk id="9" creationId="{00000000-0000-0000-0000-000000000000}"/>
          </ac:spMkLst>
        </pc:spChg>
        <pc:spChg chg="mod">
          <ac:chgData name="村瀬　祐佳" userId="c6677a1e-9531-4417-94e1-9747088dc79f" providerId="ADAL" clId="{D433DD3E-ADB6-4132-B1EE-8832827DAC0C}" dt="2022-07-19T08:26:08.229" v="1501" actId="1076"/>
          <ac:spMkLst>
            <pc:docMk/>
            <pc:sldMk cId="3305425821" sldId="413"/>
            <ac:spMk id="11" creationId="{00000000-0000-0000-0000-000000000000}"/>
          </ac:spMkLst>
        </pc:spChg>
        <pc:spChg chg="mod">
          <ac:chgData name="村瀬　祐佳" userId="c6677a1e-9531-4417-94e1-9747088dc79f" providerId="ADAL" clId="{D433DD3E-ADB6-4132-B1EE-8832827DAC0C}" dt="2022-07-19T08:26:08.229" v="1501" actId="1076"/>
          <ac:spMkLst>
            <pc:docMk/>
            <pc:sldMk cId="3305425821" sldId="413"/>
            <ac:spMk id="13" creationId="{00000000-0000-0000-0000-000000000000}"/>
          </ac:spMkLst>
        </pc:spChg>
        <pc:spChg chg="mod">
          <ac:chgData name="村瀬　祐佳" userId="c6677a1e-9531-4417-94e1-9747088dc79f" providerId="ADAL" clId="{D433DD3E-ADB6-4132-B1EE-8832827DAC0C}" dt="2022-07-19T08:26:08.229" v="1501" actId="1076"/>
          <ac:spMkLst>
            <pc:docMk/>
            <pc:sldMk cId="3305425821" sldId="413"/>
            <ac:spMk id="17" creationId="{A48A9B90-EF07-471C-9D1A-50538CB3EC37}"/>
          </ac:spMkLst>
        </pc:spChg>
        <pc:spChg chg="mod">
          <ac:chgData name="村瀬　祐佳" userId="c6677a1e-9531-4417-94e1-9747088dc79f" providerId="ADAL" clId="{D433DD3E-ADB6-4132-B1EE-8832827DAC0C}" dt="2022-07-19T08:26:08.229" v="1501" actId="1076"/>
          <ac:spMkLst>
            <pc:docMk/>
            <pc:sldMk cId="3305425821" sldId="413"/>
            <ac:spMk id="19" creationId="{00000000-0000-0000-0000-000000000000}"/>
          </ac:spMkLst>
        </pc:spChg>
        <pc:spChg chg="mod">
          <ac:chgData name="村瀬　祐佳" userId="c6677a1e-9531-4417-94e1-9747088dc79f" providerId="ADAL" clId="{D433DD3E-ADB6-4132-B1EE-8832827DAC0C}" dt="2022-07-19T08:26:08.229" v="1501" actId="1076"/>
          <ac:spMkLst>
            <pc:docMk/>
            <pc:sldMk cId="3305425821" sldId="413"/>
            <ac:spMk id="20" creationId="{E0E6A5F0-A311-F232-4ADF-B05AA7D7FCE9}"/>
          </ac:spMkLst>
        </pc:spChg>
        <pc:spChg chg="mod">
          <ac:chgData name="村瀬　祐佳" userId="c6677a1e-9531-4417-94e1-9747088dc79f" providerId="ADAL" clId="{D433DD3E-ADB6-4132-B1EE-8832827DAC0C}" dt="2022-07-19T08:26:08.229" v="1501" actId="1076"/>
          <ac:spMkLst>
            <pc:docMk/>
            <pc:sldMk cId="3305425821" sldId="413"/>
            <ac:spMk id="21" creationId="{702436C5-7EB2-41E7-8B86-08143A486298}"/>
          </ac:spMkLst>
        </pc:spChg>
        <pc:spChg chg="add del">
          <ac:chgData name="村瀬　祐佳" userId="c6677a1e-9531-4417-94e1-9747088dc79f" providerId="ADAL" clId="{D433DD3E-ADB6-4132-B1EE-8832827DAC0C}" dt="2022-07-19T08:25:11.318" v="1497" actId="478"/>
          <ac:spMkLst>
            <pc:docMk/>
            <pc:sldMk cId="3305425821" sldId="413"/>
            <ac:spMk id="22" creationId="{FBF12CA6-27A1-4812-BEA8-4622EF8B674B}"/>
          </ac:spMkLst>
        </pc:spChg>
        <pc:spChg chg="mod">
          <ac:chgData name="村瀬　祐佳" userId="c6677a1e-9531-4417-94e1-9747088dc79f" providerId="ADAL" clId="{D433DD3E-ADB6-4132-B1EE-8832827DAC0C}" dt="2022-07-19T08:26:08.229" v="1501" actId="1076"/>
          <ac:spMkLst>
            <pc:docMk/>
            <pc:sldMk cId="3305425821" sldId="413"/>
            <ac:spMk id="24" creationId="{1FF90BAD-E285-5341-DBFD-45668F55DF40}"/>
          </ac:spMkLst>
        </pc:spChg>
        <pc:spChg chg="mod">
          <ac:chgData name="村瀬　祐佳" userId="c6677a1e-9531-4417-94e1-9747088dc79f" providerId="ADAL" clId="{D433DD3E-ADB6-4132-B1EE-8832827DAC0C}" dt="2022-07-19T08:26:08.229" v="1501" actId="1076"/>
          <ac:spMkLst>
            <pc:docMk/>
            <pc:sldMk cId="3305425821" sldId="413"/>
            <ac:spMk id="25" creationId="{936E8273-5DF9-D447-DA9B-3C6851AE1AE6}"/>
          </ac:spMkLst>
        </pc:spChg>
      </pc:sldChg>
      <pc:sldChg chg="modSp mod modNotes">
        <pc:chgData name="村瀬　祐佳" userId="c6677a1e-9531-4417-94e1-9747088dc79f" providerId="ADAL" clId="{D433DD3E-ADB6-4132-B1EE-8832827DAC0C}" dt="2022-07-07T03:33:45.285" v="595"/>
        <pc:sldMkLst>
          <pc:docMk/>
          <pc:sldMk cId="4092709563" sldId="414"/>
        </pc:sldMkLst>
        <pc:spChg chg="mod">
          <ac:chgData name="村瀬　祐佳" userId="c6677a1e-9531-4417-94e1-9747088dc79f" providerId="ADAL" clId="{D433DD3E-ADB6-4132-B1EE-8832827DAC0C}" dt="2022-07-07T02:54:24.639" v="146" actId="1076"/>
          <ac:spMkLst>
            <pc:docMk/>
            <pc:sldMk cId="4092709563" sldId="414"/>
            <ac:spMk id="7" creationId="{A0A5DBB1-48DA-4CB2-877E-1BCCC18BCF9A}"/>
          </ac:spMkLst>
        </pc:spChg>
        <pc:spChg chg="mod">
          <ac:chgData name="村瀬　祐佳" userId="c6677a1e-9531-4417-94e1-9747088dc79f" providerId="ADAL" clId="{D433DD3E-ADB6-4132-B1EE-8832827DAC0C}" dt="2022-07-07T02:58:45.093" v="509" actId="20577"/>
          <ac:spMkLst>
            <pc:docMk/>
            <pc:sldMk cId="4092709563" sldId="414"/>
            <ac:spMk id="23556" creationId="{00000000-0000-0000-0000-000000000000}"/>
          </ac:spMkLst>
        </pc:spChg>
        <pc:spChg chg="mod">
          <ac:chgData name="村瀬　祐佳" userId="c6677a1e-9531-4417-94e1-9747088dc79f" providerId="ADAL" clId="{D433DD3E-ADB6-4132-B1EE-8832827DAC0C}" dt="2022-07-07T02:55:22.261" v="192" actId="1076"/>
          <ac:spMkLst>
            <pc:docMk/>
            <pc:sldMk cId="4092709563" sldId="414"/>
            <ac:spMk id="23557" creationId="{00000000-0000-0000-0000-000000000000}"/>
          </ac:spMkLst>
        </pc:spChg>
      </pc:sldChg>
      <pc:sldChg chg="addSp delSp modSp new del mod">
        <pc:chgData name="村瀬　祐佳" userId="c6677a1e-9531-4417-94e1-9747088dc79f" providerId="ADAL" clId="{D433DD3E-ADB6-4132-B1EE-8832827DAC0C}" dt="2022-07-14T10:49:48.976" v="601" actId="47"/>
        <pc:sldMkLst>
          <pc:docMk/>
          <pc:sldMk cId="928495442" sldId="416"/>
        </pc:sldMkLst>
        <pc:spChg chg="del">
          <ac:chgData name="村瀬　祐佳" userId="c6677a1e-9531-4417-94e1-9747088dc79f" providerId="ADAL" clId="{D433DD3E-ADB6-4132-B1EE-8832827DAC0C}" dt="2022-07-07T02:45:34.778" v="98"/>
          <ac:spMkLst>
            <pc:docMk/>
            <pc:sldMk cId="928495442" sldId="416"/>
            <ac:spMk id="2" creationId="{BB199682-F69A-64F9-640A-2AF4D11C8CB9}"/>
          </ac:spMkLst>
        </pc:spChg>
        <pc:spChg chg="del">
          <ac:chgData name="村瀬　祐佳" userId="c6677a1e-9531-4417-94e1-9747088dc79f" providerId="ADAL" clId="{D433DD3E-ADB6-4132-B1EE-8832827DAC0C}" dt="2022-07-07T02:45:50.540" v="100"/>
          <ac:spMkLst>
            <pc:docMk/>
            <pc:sldMk cId="928495442" sldId="416"/>
            <ac:spMk id="3" creationId="{DADD6ED2-ECFA-9FF5-78C9-9ED1700B74EA}"/>
          </ac:spMkLst>
        </pc:spChg>
        <pc:spChg chg="add mod">
          <ac:chgData name="村瀬　祐佳" userId="c6677a1e-9531-4417-94e1-9747088dc79f" providerId="ADAL" clId="{D433DD3E-ADB6-4132-B1EE-8832827DAC0C}" dt="2022-07-07T02:45:30.527" v="97"/>
          <ac:spMkLst>
            <pc:docMk/>
            <pc:sldMk cId="928495442" sldId="416"/>
            <ac:spMk id="5" creationId="{B9A6C2BD-03D0-6791-21B0-3340D27AC38C}"/>
          </ac:spMkLst>
        </pc:spChg>
        <pc:spChg chg="add del mod">
          <ac:chgData name="村瀬　祐佳" userId="c6677a1e-9531-4417-94e1-9747088dc79f" providerId="ADAL" clId="{D433DD3E-ADB6-4132-B1EE-8832827DAC0C}" dt="2022-07-07T02:59:28.092" v="510" actId="478"/>
          <ac:spMkLst>
            <pc:docMk/>
            <pc:sldMk cId="928495442" sldId="416"/>
            <ac:spMk id="6" creationId="{F149CF9F-70D7-27A6-D22C-F5058E4F3055}"/>
          </ac:spMkLst>
        </pc:spChg>
        <pc:spChg chg="add del mod">
          <ac:chgData name="村瀬　祐佳" userId="c6677a1e-9531-4417-94e1-9747088dc79f" providerId="ADAL" clId="{D433DD3E-ADB6-4132-B1EE-8832827DAC0C}" dt="2022-07-07T02:48:05.186" v="111" actId="478"/>
          <ac:spMkLst>
            <pc:docMk/>
            <pc:sldMk cId="928495442" sldId="416"/>
            <ac:spMk id="9" creationId="{65FE76E7-365B-8DAD-ED68-CA09A62BC682}"/>
          </ac:spMkLst>
        </pc:spChg>
        <pc:spChg chg="add del mod">
          <ac:chgData name="村瀬　祐佳" userId="c6677a1e-9531-4417-94e1-9747088dc79f" providerId="ADAL" clId="{D433DD3E-ADB6-4132-B1EE-8832827DAC0C}" dt="2022-07-07T02:59:30.574" v="511" actId="478"/>
          <ac:spMkLst>
            <pc:docMk/>
            <pc:sldMk cId="928495442" sldId="416"/>
            <ac:spMk id="12" creationId="{A0FD14B4-BB34-256C-D2F0-50413D71CF15}"/>
          </ac:spMkLst>
        </pc:spChg>
        <pc:graphicFrameChg chg="add del mod">
          <ac:chgData name="村瀬　祐佳" userId="c6677a1e-9531-4417-94e1-9747088dc79f" providerId="ADAL" clId="{D433DD3E-ADB6-4132-B1EE-8832827DAC0C}" dt="2022-07-07T02:47:34.385" v="104" actId="478"/>
          <ac:graphicFrameMkLst>
            <pc:docMk/>
            <pc:sldMk cId="928495442" sldId="416"/>
            <ac:graphicFrameMk id="7" creationId="{B7FE39C4-9E0B-9243-B3A9-59FFD83CE87E}"/>
          </ac:graphicFrameMkLst>
        </pc:graphicFrameChg>
        <pc:graphicFrameChg chg="add del mod">
          <ac:chgData name="村瀬　祐佳" userId="c6677a1e-9531-4417-94e1-9747088dc79f" providerId="ADAL" clId="{D433DD3E-ADB6-4132-B1EE-8832827DAC0C}" dt="2022-07-07T02:49:53.074" v="119" actId="478"/>
          <ac:graphicFrameMkLst>
            <pc:docMk/>
            <pc:sldMk cId="928495442" sldId="416"/>
            <ac:graphicFrameMk id="10" creationId="{B7FE39C4-9E0B-9243-B3A9-59FFD83CE87E}"/>
          </ac:graphicFrameMkLst>
        </pc:graphicFrameChg>
        <pc:graphicFrameChg chg="add mod">
          <ac:chgData name="村瀬　祐佳" userId="c6677a1e-9531-4417-94e1-9747088dc79f" providerId="ADAL" clId="{D433DD3E-ADB6-4132-B1EE-8832827DAC0C}" dt="2022-07-07T03:30:22.936" v="591" actId="692"/>
          <ac:graphicFrameMkLst>
            <pc:docMk/>
            <pc:sldMk cId="928495442" sldId="416"/>
            <ac:graphicFrameMk id="11" creationId="{D79A5550-DDA1-CADE-6740-BEEC3C7BA21B}"/>
          </ac:graphicFrameMkLst>
        </pc:graphicFrameChg>
        <pc:cxnChg chg="add mod">
          <ac:chgData name="村瀬　祐佳" userId="c6677a1e-9531-4417-94e1-9747088dc79f" providerId="ADAL" clId="{D433DD3E-ADB6-4132-B1EE-8832827DAC0C}" dt="2022-07-07T03:31:31.063" v="594" actId="208"/>
          <ac:cxnSpMkLst>
            <pc:docMk/>
            <pc:sldMk cId="928495442" sldId="416"/>
            <ac:cxnSpMk id="14" creationId="{679BFF10-20B9-E480-B8A9-6C5A3B882E72}"/>
          </ac:cxnSpMkLst>
        </pc:cxnChg>
      </pc:sldChg>
      <pc:sldChg chg="add del">
        <pc:chgData name="村瀬　祐佳" userId="c6677a1e-9531-4417-94e1-9747088dc79f" providerId="ADAL" clId="{D433DD3E-ADB6-4132-B1EE-8832827DAC0C}" dt="2022-07-14T11:04:04.714" v="602"/>
        <pc:sldMkLst>
          <pc:docMk/>
          <pc:sldMk cId="4157158133" sldId="416"/>
        </pc:sldMkLst>
      </pc:sldChg>
      <pc:sldChg chg="modSp del mod">
        <pc:chgData name="村瀬　祐佳" userId="c6677a1e-9531-4417-94e1-9747088dc79f" providerId="ADAL" clId="{D433DD3E-ADB6-4132-B1EE-8832827DAC0C}" dt="2022-07-01T00:32:10.545" v="84" actId="47"/>
        <pc:sldMkLst>
          <pc:docMk/>
          <pc:sldMk cId="3071053406" sldId="418"/>
        </pc:sldMkLst>
        <pc:spChg chg="mod">
          <ac:chgData name="村瀬　祐佳" userId="c6677a1e-9531-4417-94e1-9747088dc79f" providerId="ADAL" clId="{D433DD3E-ADB6-4132-B1EE-8832827DAC0C}" dt="2022-06-29T05:06:45.407" v="73" actId="1076"/>
          <ac:spMkLst>
            <pc:docMk/>
            <pc:sldMk cId="3071053406" sldId="418"/>
            <ac:spMk id="10249" creationId="{00000000-0000-0000-0000-000000000000}"/>
          </ac:spMkLst>
        </pc:spChg>
      </pc:sldChg>
      <pc:sldChg chg="modSp add del mod">
        <pc:chgData name="村瀬　祐佳" userId="c6677a1e-9531-4417-94e1-9747088dc79f" providerId="ADAL" clId="{D433DD3E-ADB6-4132-B1EE-8832827DAC0C}" dt="2022-07-14T11:06:17.236" v="694" actId="20577"/>
        <pc:sldMkLst>
          <pc:docMk/>
          <pc:sldMk cId="1120590320" sldId="420"/>
        </pc:sldMkLst>
        <pc:spChg chg="mod">
          <ac:chgData name="村瀬　祐佳" userId="c6677a1e-9531-4417-94e1-9747088dc79f" providerId="ADAL" clId="{D433DD3E-ADB6-4132-B1EE-8832827DAC0C}" dt="2022-07-14T11:06:17.236" v="694" actId="20577"/>
          <ac:spMkLst>
            <pc:docMk/>
            <pc:sldMk cId="1120590320" sldId="420"/>
            <ac:spMk id="6" creationId="{C341800D-2C50-43A3-B10F-91E99D69C510}"/>
          </ac:spMkLst>
        </pc:spChg>
        <pc:graphicFrameChg chg="mod">
          <ac:chgData name="村瀬　祐佳" userId="c6677a1e-9531-4417-94e1-9747088dc79f" providerId="ADAL" clId="{D433DD3E-ADB6-4132-B1EE-8832827DAC0C}" dt="2022-07-14T11:04:47.158" v="621"/>
          <ac:graphicFrameMkLst>
            <pc:docMk/>
            <pc:sldMk cId="1120590320" sldId="420"/>
            <ac:graphicFrameMk id="20" creationId="{3D7D9AE6-CF4F-4443-87EB-B6F418EAD335}"/>
          </ac:graphicFrameMkLst>
        </pc:graphicFrameChg>
      </pc:sldChg>
      <pc:sldChg chg="modSp add del mod">
        <pc:chgData name="村瀬　祐佳" userId="c6677a1e-9531-4417-94e1-9747088dc79f" providerId="ADAL" clId="{D433DD3E-ADB6-4132-B1EE-8832827DAC0C}" dt="2022-07-21T08:05:28.957" v="1548" actId="113"/>
        <pc:sldMkLst>
          <pc:docMk/>
          <pc:sldMk cId="332495089" sldId="421"/>
        </pc:sldMkLst>
        <pc:spChg chg="mod">
          <ac:chgData name="村瀬　祐佳" userId="c6677a1e-9531-4417-94e1-9747088dc79f" providerId="ADAL" clId="{D433DD3E-ADB6-4132-B1EE-8832827DAC0C}" dt="2022-07-21T07:55:49.255" v="1524" actId="20577"/>
          <ac:spMkLst>
            <pc:docMk/>
            <pc:sldMk cId="332495089" sldId="421"/>
            <ac:spMk id="14" creationId="{78E41CD5-A8F5-4D6A-B3F9-C38F3D6244BF}"/>
          </ac:spMkLst>
        </pc:spChg>
        <pc:spChg chg="mod">
          <ac:chgData name="村瀬　祐佳" userId="c6677a1e-9531-4417-94e1-9747088dc79f" providerId="ADAL" clId="{D433DD3E-ADB6-4132-B1EE-8832827DAC0C}" dt="2022-07-21T08:05:28.957" v="1548" actId="113"/>
          <ac:spMkLst>
            <pc:docMk/>
            <pc:sldMk cId="332495089" sldId="421"/>
            <ac:spMk id="23" creationId="{C02334CA-8D51-47A4-8929-66949A1D9EC4}"/>
          </ac:spMkLst>
        </pc:spChg>
        <pc:spChg chg="mod">
          <ac:chgData name="村瀬　祐佳" userId="c6677a1e-9531-4417-94e1-9747088dc79f" providerId="ADAL" clId="{D433DD3E-ADB6-4132-B1EE-8832827DAC0C}" dt="2022-07-21T08:03:53.531" v="1530" actId="20577"/>
          <ac:spMkLst>
            <pc:docMk/>
            <pc:sldMk cId="332495089" sldId="421"/>
            <ac:spMk id="26" creationId="{3637F57F-5371-432E-9DFD-0841F2582B12}"/>
          </ac:spMkLst>
        </pc:spChg>
        <pc:spChg chg="mod">
          <ac:chgData name="村瀬　祐佳" userId="c6677a1e-9531-4417-94e1-9747088dc79f" providerId="ADAL" clId="{D433DD3E-ADB6-4132-B1EE-8832827DAC0C}" dt="2022-07-21T08:03:59.050" v="1534" actId="20577"/>
          <ac:spMkLst>
            <pc:docMk/>
            <pc:sldMk cId="332495089" sldId="421"/>
            <ac:spMk id="32" creationId="{391D4971-ADEF-428F-927E-1F9A2B71288A}"/>
          </ac:spMkLst>
        </pc:spChg>
        <pc:spChg chg="mod">
          <ac:chgData name="村瀬　祐佳" userId="c6677a1e-9531-4417-94e1-9747088dc79f" providerId="ADAL" clId="{D433DD3E-ADB6-4132-B1EE-8832827DAC0C}" dt="2022-07-21T08:04:03.286" v="1538" actId="20577"/>
          <ac:spMkLst>
            <pc:docMk/>
            <pc:sldMk cId="332495089" sldId="421"/>
            <ac:spMk id="38" creationId="{DFC9F5A8-7CF1-41F0-952D-CB79E7A997FA}"/>
          </ac:spMkLst>
        </pc:spChg>
      </pc:sldChg>
      <pc:sldChg chg="add">
        <pc:chgData name="村瀬　祐佳" userId="c6677a1e-9531-4417-94e1-9747088dc79f" providerId="ADAL" clId="{D433DD3E-ADB6-4132-B1EE-8832827DAC0C}" dt="2022-07-14T11:06:38.259" v="695"/>
        <pc:sldMkLst>
          <pc:docMk/>
          <pc:sldMk cId="3074295964" sldId="422"/>
        </pc:sldMkLst>
      </pc:sldChg>
      <pc:sldChg chg="addSp delSp modSp add del mod delAnim">
        <pc:chgData name="村瀬　祐佳" userId="c6677a1e-9531-4417-94e1-9747088dc79f" providerId="ADAL" clId="{D433DD3E-ADB6-4132-B1EE-8832827DAC0C}" dt="2022-07-21T08:32:47.811" v="1699" actId="47"/>
        <pc:sldMkLst>
          <pc:docMk/>
          <pc:sldMk cId="2476733320" sldId="423"/>
        </pc:sldMkLst>
        <pc:spChg chg="add del mod">
          <ac:chgData name="村瀬　祐佳" userId="c6677a1e-9531-4417-94e1-9747088dc79f" providerId="ADAL" clId="{D433DD3E-ADB6-4132-B1EE-8832827DAC0C}" dt="2022-07-21T08:08:58.294" v="1561" actId="478"/>
          <ac:spMkLst>
            <pc:docMk/>
            <pc:sldMk cId="2476733320" sldId="423"/>
            <ac:spMk id="2" creationId="{701E12AF-9C3B-19F6-416B-B5307D199921}"/>
          </ac:spMkLst>
        </pc:spChg>
        <pc:spChg chg="del mod">
          <ac:chgData name="村瀬　祐佳" userId="c6677a1e-9531-4417-94e1-9747088dc79f" providerId="ADAL" clId="{D433DD3E-ADB6-4132-B1EE-8832827DAC0C}" dt="2022-07-14T11:12:52.802" v="742" actId="478"/>
          <ac:spMkLst>
            <pc:docMk/>
            <pc:sldMk cId="2476733320" sldId="423"/>
            <ac:spMk id="2" creationId="{A015BFCB-4BDB-429A-9BD3-5993BC8C8D6F}"/>
          </ac:spMkLst>
        </pc:spChg>
        <pc:spChg chg="add mod">
          <ac:chgData name="村瀬　祐佳" userId="c6677a1e-9531-4417-94e1-9747088dc79f" providerId="ADAL" clId="{D433DD3E-ADB6-4132-B1EE-8832827DAC0C}" dt="2022-07-14T11:44:25.921" v="1120" actId="20577"/>
          <ac:spMkLst>
            <pc:docMk/>
            <pc:sldMk cId="2476733320" sldId="423"/>
            <ac:spMk id="3" creationId="{B5C42C93-A0EE-ECC2-90EB-B49FC5C332AE}"/>
          </ac:spMkLst>
        </pc:spChg>
        <pc:spChg chg="add del mod">
          <ac:chgData name="村瀬　祐佳" userId="c6677a1e-9531-4417-94e1-9747088dc79f" providerId="ADAL" clId="{D433DD3E-ADB6-4132-B1EE-8832827DAC0C}" dt="2022-07-14T11:14:10.429" v="803" actId="478"/>
          <ac:spMkLst>
            <pc:docMk/>
            <pc:sldMk cId="2476733320" sldId="423"/>
            <ac:spMk id="7" creationId="{90A06519-E755-6CE6-AAF5-6CD96C89746B}"/>
          </ac:spMkLst>
        </pc:spChg>
        <pc:spChg chg="mod">
          <ac:chgData name="村瀬　祐佳" userId="c6677a1e-9531-4417-94e1-9747088dc79f" providerId="ADAL" clId="{D433DD3E-ADB6-4132-B1EE-8832827DAC0C}" dt="2022-07-14T11:38:27.341" v="1002"/>
          <ac:spMkLst>
            <pc:docMk/>
            <pc:sldMk cId="2476733320" sldId="423"/>
            <ac:spMk id="8" creationId="{172115AB-3714-415F-A554-83D70C46771C}"/>
          </ac:spMkLst>
        </pc:spChg>
        <pc:spChg chg="add del mod">
          <ac:chgData name="村瀬　祐佳" userId="c6677a1e-9531-4417-94e1-9747088dc79f" providerId="ADAL" clId="{D433DD3E-ADB6-4132-B1EE-8832827DAC0C}" dt="2022-07-21T08:10:43.347" v="1619" actId="478"/>
          <ac:spMkLst>
            <pc:docMk/>
            <pc:sldMk cId="2476733320" sldId="423"/>
            <ac:spMk id="10" creationId="{21FDC9ED-8608-E975-A395-BCA79E60C94C}"/>
          </ac:spMkLst>
        </pc:spChg>
        <pc:spChg chg="mod">
          <ac:chgData name="村瀬　祐佳" userId="c6677a1e-9531-4417-94e1-9747088dc79f" providerId="ADAL" clId="{D433DD3E-ADB6-4132-B1EE-8832827DAC0C}" dt="2022-07-14T11:13:08.468" v="783" actId="20577"/>
          <ac:spMkLst>
            <pc:docMk/>
            <pc:sldMk cId="2476733320" sldId="423"/>
            <ac:spMk id="11" creationId="{079A9A60-F426-4156-A9BC-716691A2AED0}"/>
          </ac:spMkLst>
        </pc:spChg>
        <pc:spChg chg="add del mod">
          <ac:chgData name="村瀬　祐佳" userId="c6677a1e-9531-4417-94e1-9747088dc79f" providerId="ADAL" clId="{D433DD3E-ADB6-4132-B1EE-8832827DAC0C}" dt="2022-07-14T11:14:56.849" v="812" actId="478"/>
          <ac:spMkLst>
            <pc:docMk/>
            <pc:sldMk cId="2476733320" sldId="423"/>
            <ac:spMk id="12" creationId="{1435EA54-5FA6-4CBA-521A-071ADCEAC207}"/>
          </ac:spMkLst>
        </pc:spChg>
        <pc:spChg chg="add mod">
          <ac:chgData name="村瀬　祐佳" userId="c6677a1e-9531-4417-94e1-9747088dc79f" providerId="ADAL" clId="{D433DD3E-ADB6-4132-B1EE-8832827DAC0C}" dt="2022-07-21T08:13:01.600" v="1698" actId="1076"/>
          <ac:spMkLst>
            <pc:docMk/>
            <pc:sldMk cId="2476733320" sldId="423"/>
            <ac:spMk id="12" creationId="{6A293B4B-351E-0C2E-B1AF-C1AF28454505}"/>
          </ac:spMkLst>
        </pc:spChg>
        <pc:spChg chg="add del mod">
          <ac:chgData name="村瀬　祐佳" userId="c6677a1e-9531-4417-94e1-9747088dc79f" providerId="ADAL" clId="{D433DD3E-ADB6-4132-B1EE-8832827DAC0C}" dt="2022-07-21T08:09:16.359" v="1588" actId="478"/>
          <ac:spMkLst>
            <pc:docMk/>
            <pc:sldMk cId="2476733320" sldId="423"/>
            <ac:spMk id="13" creationId="{891A435D-A9B6-4094-C537-83EDFAEDF2C8}"/>
          </ac:spMkLst>
        </pc:spChg>
        <pc:spChg chg="del">
          <ac:chgData name="村瀬　祐佳" userId="c6677a1e-9531-4417-94e1-9747088dc79f" providerId="ADAL" clId="{D433DD3E-ADB6-4132-B1EE-8832827DAC0C}" dt="2022-07-14T11:14:41.659" v="808" actId="478"/>
          <ac:spMkLst>
            <pc:docMk/>
            <pc:sldMk cId="2476733320" sldId="423"/>
            <ac:spMk id="13" creationId="{E03AE68E-43AE-4F15-9968-E33798B5A400}"/>
          </ac:spMkLst>
        </pc:spChg>
        <pc:spChg chg="add del mod">
          <ac:chgData name="村瀬　祐佳" userId="c6677a1e-9531-4417-94e1-9747088dc79f" providerId="ADAL" clId="{D433DD3E-ADB6-4132-B1EE-8832827DAC0C}" dt="2022-07-14T11:15:02.895" v="816" actId="478"/>
          <ac:spMkLst>
            <pc:docMk/>
            <pc:sldMk cId="2476733320" sldId="423"/>
            <ac:spMk id="14" creationId="{780B6D71-0F39-7853-72FC-2ED3776129A7}"/>
          </ac:spMkLst>
        </pc:spChg>
        <pc:spChg chg="add del mod">
          <ac:chgData name="村瀬　祐佳" userId="c6677a1e-9531-4417-94e1-9747088dc79f" providerId="ADAL" clId="{D433DD3E-ADB6-4132-B1EE-8832827DAC0C}" dt="2022-07-21T08:11:54.759" v="1660" actId="478"/>
          <ac:spMkLst>
            <pc:docMk/>
            <pc:sldMk cId="2476733320" sldId="423"/>
            <ac:spMk id="15" creationId="{262ADE67-6397-EF8E-59D7-2BE2F736F45E}"/>
          </ac:spMkLst>
        </pc:spChg>
        <pc:spChg chg="add del mod">
          <ac:chgData name="村瀬　祐佳" userId="c6677a1e-9531-4417-94e1-9747088dc79f" providerId="ADAL" clId="{D433DD3E-ADB6-4132-B1EE-8832827DAC0C}" dt="2022-07-21T08:11:20.564" v="1645" actId="478"/>
          <ac:spMkLst>
            <pc:docMk/>
            <pc:sldMk cId="2476733320" sldId="423"/>
            <ac:spMk id="16" creationId="{58DEBA58-8FB8-0387-2072-E2163458608A}"/>
          </ac:spMkLst>
        </pc:spChg>
        <pc:spChg chg="add del mod">
          <ac:chgData name="村瀬　祐佳" userId="c6677a1e-9531-4417-94e1-9747088dc79f" providerId="ADAL" clId="{D433DD3E-ADB6-4132-B1EE-8832827DAC0C}" dt="2022-07-14T11:41:52.174" v="1054" actId="478"/>
          <ac:spMkLst>
            <pc:docMk/>
            <pc:sldMk cId="2476733320" sldId="423"/>
            <ac:spMk id="16" creationId="{9DD05856-E4DB-02B7-80B2-35B3B37AFF4A}"/>
          </ac:spMkLst>
        </pc:spChg>
        <pc:spChg chg="add del mod">
          <ac:chgData name="村瀬　祐佳" userId="c6677a1e-9531-4417-94e1-9747088dc79f" providerId="ADAL" clId="{D433DD3E-ADB6-4132-B1EE-8832827DAC0C}" dt="2022-07-14T11:16:23.038" v="908" actId="478"/>
          <ac:spMkLst>
            <pc:docMk/>
            <pc:sldMk cId="2476733320" sldId="423"/>
            <ac:spMk id="17" creationId="{57EE2F9B-605A-58CC-02C8-14F158A329E2}"/>
          </ac:spMkLst>
        </pc:spChg>
        <pc:spChg chg="add del mod">
          <ac:chgData name="村瀬　祐佳" userId="c6677a1e-9531-4417-94e1-9747088dc79f" providerId="ADAL" clId="{D433DD3E-ADB6-4132-B1EE-8832827DAC0C}" dt="2022-07-21T08:11:57.117" v="1662" actId="478"/>
          <ac:spMkLst>
            <pc:docMk/>
            <pc:sldMk cId="2476733320" sldId="423"/>
            <ac:spMk id="17" creationId="{F3B28D60-AF1A-E375-90B9-8542AF845303}"/>
          </ac:spMkLst>
        </pc:spChg>
        <pc:spChg chg="add mod">
          <ac:chgData name="村瀬　祐佳" userId="c6677a1e-9531-4417-94e1-9747088dc79f" providerId="ADAL" clId="{D433DD3E-ADB6-4132-B1EE-8832827DAC0C}" dt="2022-07-21T08:12:38.369" v="1693" actId="1076"/>
          <ac:spMkLst>
            <pc:docMk/>
            <pc:sldMk cId="2476733320" sldId="423"/>
            <ac:spMk id="18" creationId="{B7AC6D60-B93D-92DA-9A8B-178AD05891E0}"/>
          </ac:spMkLst>
        </pc:spChg>
        <pc:spChg chg="add mod">
          <ac:chgData name="村瀬　祐佳" userId="c6677a1e-9531-4417-94e1-9747088dc79f" providerId="ADAL" clId="{D433DD3E-ADB6-4132-B1EE-8832827DAC0C}" dt="2022-07-21T08:08:44.522" v="1557" actId="1076"/>
          <ac:spMkLst>
            <pc:docMk/>
            <pc:sldMk cId="2476733320" sldId="423"/>
            <ac:spMk id="27" creationId="{0E56506A-93B2-AC0B-1077-988E4ADA2E6F}"/>
          </ac:spMkLst>
        </pc:spChg>
        <pc:graphicFrameChg chg="del mod">
          <ac:chgData name="村瀬　祐佳" userId="c6677a1e-9531-4417-94e1-9747088dc79f" providerId="ADAL" clId="{D433DD3E-ADB6-4132-B1EE-8832827DAC0C}" dt="2022-07-14T11:14:08.225" v="802" actId="478"/>
          <ac:graphicFrameMkLst>
            <pc:docMk/>
            <pc:sldMk cId="2476733320" sldId="423"/>
            <ac:graphicFrameMk id="6" creationId="{1089186D-60E0-482D-B51F-D1BFBA2B60C9}"/>
          </ac:graphicFrameMkLst>
        </pc:graphicFrameChg>
        <pc:picChg chg="add del mod">
          <ac:chgData name="村瀬　祐佳" userId="c6677a1e-9531-4417-94e1-9747088dc79f" providerId="ADAL" clId="{D433DD3E-ADB6-4132-B1EE-8832827DAC0C}" dt="2022-07-21T08:09:50.888" v="1598" actId="478"/>
          <ac:picMkLst>
            <pc:docMk/>
            <pc:sldMk cId="2476733320" sldId="423"/>
            <ac:picMk id="14" creationId="{27B89446-9F70-8D83-36E8-49CA4CF9A95E}"/>
          </ac:picMkLst>
        </pc:picChg>
        <pc:picChg chg="add mod">
          <ac:chgData name="村瀬　祐佳" userId="c6677a1e-9531-4417-94e1-9747088dc79f" providerId="ADAL" clId="{D433DD3E-ADB6-4132-B1EE-8832827DAC0C}" dt="2022-07-21T08:12:46.533" v="1696" actId="1076"/>
          <ac:picMkLst>
            <pc:docMk/>
            <pc:sldMk cId="2476733320" sldId="423"/>
            <ac:picMk id="24" creationId="{9DFC35CE-B774-4718-9FB4-4EFC6A2E894A}"/>
          </ac:picMkLst>
        </pc:picChg>
        <pc:picChg chg="add del mod">
          <ac:chgData name="村瀬　祐佳" userId="c6677a1e-9531-4417-94e1-9747088dc79f" providerId="ADAL" clId="{D433DD3E-ADB6-4132-B1EE-8832827DAC0C}" dt="2022-07-14T11:45:49.072" v="1135" actId="478"/>
          <ac:picMkLst>
            <pc:docMk/>
            <pc:sldMk cId="2476733320" sldId="423"/>
            <ac:picMk id="26" creationId="{30989243-87DD-046A-F87A-068076FDA0CF}"/>
          </ac:picMkLst>
        </pc:picChg>
        <pc:cxnChg chg="add del mod">
          <ac:chgData name="村瀬　祐佳" userId="c6677a1e-9531-4417-94e1-9747088dc79f" providerId="ADAL" clId="{D433DD3E-ADB6-4132-B1EE-8832827DAC0C}" dt="2022-07-14T11:39:40.847" v="1011" actId="478"/>
          <ac:cxnSpMkLst>
            <pc:docMk/>
            <pc:sldMk cId="2476733320" sldId="423"/>
            <ac:cxnSpMk id="20" creationId="{10105589-5D13-DA54-0983-D2BFB0E8989F}"/>
          </ac:cxnSpMkLst>
        </pc:cxnChg>
      </pc:sldChg>
      <pc:sldChg chg="modNotes">
        <pc:chgData name="村瀬　祐佳" userId="c6677a1e-9531-4417-94e1-9747088dc79f" providerId="ADAL" clId="{D433DD3E-ADB6-4132-B1EE-8832827DAC0C}" dt="2022-07-22T00:37:47.064" v="1701"/>
        <pc:sldMkLst>
          <pc:docMk/>
          <pc:sldMk cId="2987080247" sldId="424"/>
        </pc:sldMkLst>
      </pc:sldChg>
      <pc:sldChg chg="del">
        <pc:chgData name="村瀬　祐佳" userId="c6677a1e-9531-4417-94e1-9747088dc79f" providerId="ADAL" clId="{D433DD3E-ADB6-4132-B1EE-8832827DAC0C}" dt="2022-07-21T09:30:11.410" v="1700" actId="47"/>
        <pc:sldMkLst>
          <pc:docMk/>
          <pc:sldMk cId="2205461048" sldId="465"/>
        </pc:sldMkLst>
      </pc:sldChg>
    </pc:docChg>
  </pc:docChgLst>
  <pc:docChgLst>
    <pc:chgData name="廣瀬　悠名" userId="dd6f34cf-9680-40b1-bd61-06a9143549c4" providerId="ADAL" clId="{65A152DC-283B-4532-849A-0BA8CEE00477}"/>
    <pc:docChg chg="custSel modSld">
      <pc:chgData name="廣瀬　悠名" userId="dd6f34cf-9680-40b1-bd61-06a9143549c4" providerId="ADAL" clId="{65A152DC-283B-4532-849A-0BA8CEE00477}" dt="2024-02-06T07:17:34.301" v="26" actId="108"/>
      <pc:docMkLst>
        <pc:docMk/>
      </pc:docMkLst>
      <pc:sldChg chg="modSp mod">
        <pc:chgData name="廣瀬　悠名" userId="dd6f34cf-9680-40b1-bd61-06a9143549c4" providerId="ADAL" clId="{65A152DC-283B-4532-849A-0BA8CEE00477}" dt="2024-02-06T07:17:34.301" v="26" actId="108"/>
        <pc:sldMkLst>
          <pc:docMk/>
          <pc:sldMk cId="0" sldId="285"/>
        </pc:sldMkLst>
        <pc:spChg chg="mod">
          <ac:chgData name="廣瀬　悠名" userId="dd6f34cf-9680-40b1-bd61-06a9143549c4" providerId="ADAL" clId="{65A152DC-283B-4532-849A-0BA8CEE00477}" dt="2024-02-06T07:17:34.301" v="26" actId="108"/>
          <ac:spMkLst>
            <pc:docMk/>
            <pc:sldMk cId="0" sldId="285"/>
            <ac:spMk id="4098" creationId="{00000000-0000-0000-0000-000000000000}"/>
          </ac:spMkLst>
        </pc:spChg>
      </pc:sldChg>
      <pc:sldChg chg="modSp mod">
        <pc:chgData name="廣瀬　悠名" userId="dd6f34cf-9680-40b1-bd61-06a9143549c4" providerId="ADAL" clId="{65A152DC-283B-4532-849A-0BA8CEE00477}" dt="2024-02-06T02:03:04.699" v="20" actId="20577"/>
        <pc:sldMkLst>
          <pc:docMk/>
          <pc:sldMk cId="3599105015" sldId="410"/>
        </pc:sldMkLst>
        <pc:graphicFrameChg chg="modGraphic">
          <ac:chgData name="廣瀬　悠名" userId="dd6f34cf-9680-40b1-bd61-06a9143549c4" providerId="ADAL" clId="{65A152DC-283B-4532-849A-0BA8CEE00477}" dt="2024-02-06T02:03:04.699" v="20" actId="20577"/>
          <ac:graphicFrameMkLst>
            <pc:docMk/>
            <pc:sldMk cId="3599105015" sldId="410"/>
            <ac:graphicFrameMk id="3" creationId="{00000000-0000-0000-0000-000000000000}"/>
          </ac:graphicFrameMkLst>
        </pc:graphicFrameChg>
      </pc:sldChg>
    </pc:docChg>
  </pc:docChgLst>
  <pc:docChgLst>
    <pc:chgData name="村瀬　祐佳" userId="c6677a1e-9531-4417-94e1-9747088dc79f" providerId="ADAL" clId="{FAE83150-3B69-4046-8D51-7F2ABF1046FD}"/>
    <pc:docChg chg="addSld delSld modSld modSection modNotesMaster modHandout">
      <pc:chgData name="村瀬　祐佳" userId="c6677a1e-9531-4417-94e1-9747088dc79f" providerId="ADAL" clId="{FAE83150-3B69-4046-8D51-7F2ABF1046FD}" dt="2023-03-03T01:50:06.595" v="41" actId="207"/>
      <pc:docMkLst>
        <pc:docMk/>
      </pc:docMkLst>
      <pc:sldChg chg="modSp del mod modNotes">
        <pc:chgData name="村瀬　祐佳" userId="c6677a1e-9531-4417-94e1-9747088dc79f" providerId="ADAL" clId="{FAE83150-3B69-4046-8D51-7F2ABF1046FD}" dt="2023-03-03T01:46:03.054" v="27" actId="20577"/>
        <pc:sldMkLst>
          <pc:docMk/>
          <pc:sldMk cId="0" sldId="272"/>
        </pc:sldMkLst>
        <pc:spChg chg="mod">
          <ac:chgData name="村瀬　祐佳" userId="c6677a1e-9531-4417-94e1-9747088dc79f" providerId="ADAL" clId="{FAE83150-3B69-4046-8D51-7F2ABF1046FD}" dt="2023-03-03T01:42:59.307" v="6" actId="20577"/>
          <ac:spMkLst>
            <pc:docMk/>
            <pc:sldMk cId="0" sldId="272"/>
            <ac:spMk id="11278" creationId="{00000000-0000-0000-0000-000000000000}"/>
          </ac:spMkLst>
        </pc:spChg>
        <pc:graphicFrameChg chg="mod modGraphic">
          <ac:chgData name="村瀬　祐佳" userId="c6677a1e-9531-4417-94e1-9747088dc79f" providerId="ADAL" clId="{FAE83150-3B69-4046-8D51-7F2ABF1046FD}" dt="2023-03-03T01:46:03.054" v="27" actId="20577"/>
          <ac:graphicFrameMkLst>
            <pc:docMk/>
            <pc:sldMk cId="0" sldId="272"/>
            <ac:graphicFrameMk id="23" creationId="{00000000-0000-0000-0000-000000000000}"/>
          </ac:graphicFrameMkLst>
        </pc:graphicFrameChg>
      </pc:sldChg>
      <pc:sldChg chg="del modNotes">
        <pc:chgData name="村瀬　祐佳" userId="c6677a1e-9531-4417-94e1-9747088dc79f" providerId="ADAL" clId="{FAE83150-3B69-4046-8D51-7F2ABF1046FD}" dt="2023-03-02T01:51:41.268" v="2"/>
        <pc:sldMkLst>
          <pc:docMk/>
          <pc:sldMk cId="0" sldId="285"/>
        </pc:sldMkLst>
      </pc:sldChg>
      <pc:sldChg chg="del">
        <pc:chgData name="村瀬　祐佳" userId="c6677a1e-9531-4417-94e1-9747088dc79f" providerId="ADAL" clId="{FAE83150-3B69-4046-8D51-7F2ABF1046FD}" dt="2023-02-28T04:10:48.521" v="0" actId="47"/>
        <pc:sldMkLst>
          <pc:docMk/>
          <pc:sldMk cId="0" sldId="318"/>
        </pc:sldMkLst>
      </pc:sldChg>
      <pc:sldChg chg="del modNotes">
        <pc:chgData name="村瀬　祐佳" userId="c6677a1e-9531-4417-94e1-9747088dc79f" providerId="ADAL" clId="{FAE83150-3B69-4046-8D51-7F2ABF1046FD}" dt="2023-03-02T01:51:41.268" v="2"/>
        <pc:sldMkLst>
          <pc:docMk/>
          <pc:sldMk cId="0" sldId="347"/>
        </pc:sldMkLst>
      </pc:sldChg>
      <pc:sldChg chg="del modNotes">
        <pc:chgData name="村瀬　祐佳" userId="c6677a1e-9531-4417-94e1-9747088dc79f" providerId="ADAL" clId="{FAE83150-3B69-4046-8D51-7F2ABF1046FD}" dt="2023-03-02T01:51:41.268" v="2"/>
        <pc:sldMkLst>
          <pc:docMk/>
          <pc:sldMk cId="0" sldId="394"/>
        </pc:sldMkLst>
      </pc:sldChg>
      <pc:sldChg chg="del modNotes">
        <pc:chgData name="村瀬　祐佳" userId="c6677a1e-9531-4417-94e1-9747088dc79f" providerId="ADAL" clId="{FAE83150-3B69-4046-8D51-7F2ABF1046FD}" dt="2023-03-03T01:44:23.240" v="9" actId="47"/>
        <pc:sldMkLst>
          <pc:docMk/>
          <pc:sldMk cId="0" sldId="401"/>
        </pc:sldMkLst>
      </pc:sldChg>
      <pc:sldChg chg="modSp del modNotes">
        <pc:chgData name="村瀬　祐佳" userId="c6677a1e-9531-4417-94e1-9747088dc79f" providerId="ADAL" clId="{FAE83150-3B69-4046-8D51-7F2ABF1046FD}" dt="2023-03-02T01:51:41.268" v="2"/>
        <pc:sldMkLst>
          <pc:docMk/>
          <pc:sldMk cId="0" sldId="402"/>
        </pc:sldMkLst>
        <pc:graphicFrameChg chg="mod">
          <ac:chgData name="村瀬　祐佳" userId="c6677a1e-9531-4417-94e1-9747088dc79f" providerId="ADAL" clId="{FAE83150-3B69-4046-8D51-7F2ABF1046FD}" dt="2023-03-02T01:51:21.123" v="1"/>
          <ac:graphicFrameMkLst>
            <pc:docMk/>
            <pc:sldMk cId="0" sldId="402"/>
            <ac:graphicFrameMk id="2" creationId="{00000000-0000-0000-0000-000000000000}"/>
          </ac:graphicFrameMkLst>
        </pc:graphicFrameChg>
      </pc:sldChg>
      <pc:sldChg chg="del modNotes">
        <pc:chgData name="村瀬　祐佳" userId="c6677a1e-9531-4417-94e1-9747088dc79f" providerId="ADAL" clId="{FAE83150-3B69-4046-8D51-7F2ABF1046FD}" dt="2023-03-02T01:51:41.268" v="2"/>
        <pc:sldMkLst>
          <pc:docMk/>
          <pc:sldMk cId="0" sldId="404"/>
        </pc:sldMkLst>
      </pc:sldChg>
      <pc:sldChg chg="del modNotes">
        <pc:chgData name="村瀬　祐佳" userId="c6677a1e-9531-4417-94e1-9747088dc79f" providerId="ADAL" clId="{FAE83150-3B69-4046-8D51-7F2ABF1046FD}" dt="2023-03-02T08:07:00.557" v="4" actId="2696"/>
        <pc:sldMkLst>
          <pc:docMk/>
          <pc:sldMk cId="0" sldId="405"/>
        </pc:sldMkLst>
      </pc:sldChg>
      <pc:sldChg chg="del modNotes">
        <pc:chgData name="村瀬　祐佳" userId="c6677a1e-9531-4417-94e1-9747088dc79f" providerId="ADAL" clId="{FAE83150-3B69-4046-8D51-7F2ABF1046FD}" dt="2023-03-02T08:06:40.144" v="3" actId="2696"/>
        <pc:sldMkLst>
          <pc:docMk/>
          <pc:sldMk cId="0" sldId="407"/>
        </pc:sldMkLst>
      </pc:sldChg>
      <pc:sldChg chg="del modNotes">
        <pc:chgData name="村瀬　祐佳" userId="c6677a1e-9531-4417-94e1-9747088dc79f" providerId="ADAL" clId="{FAE83150-3B69-4046-8D51-7F2ABF1046FD}" dt="2023-03-02T01:51:41.268" v="2"/>
        <pc:sldMkLst>
          <pc:docMk/>
          <pc:sldMk cId="3599105015" sldId="410"/>
        </pc:sldMkLst>
      </pc:sldChg>
      <pc:sldChg chg="del modNotes">
        <pc:chgData name="村瀬　祐佳" userId="c6677a1e-9531-4417-94e1-9747088dc79f" providerId="ADAL" clId="{FAE83150-3B69-4046-8D51-7F2ABF1046FD}" dt="2023-03-02T01:51:41.268" v="2"/>
        <pc:sldMkLst>
          <pc:docMk/>
          <pc:sldMk cId="1584278406" sldId="411"/>
        </pc:sldMkLst>
      </pc:sldChg>
      <pc:sldChg chg="del">
        <pc:chgData name="村瀬　祐佳" userId="c6677a1e-9531-4417-94e1-9747088dc79f" providerId="ADAL" clId="{FAE83150-3B69-4046-8D51-7F2ABF1046FD}" dt="2023-02-28T04:10:48.521" v="0" actId="47"/>
        <pc:sldMkLst>
          <pc:docMk/>
          <pc:sldMk cId="3305425821" sldId="413"/>
        </pc:sldMkLst>
      </pc:sldChg>
      <pc:sldChg chg="del">
        <pc:chgData name="村瀬　祐佳" userId="c6677a1e-9531-4417-94e1-9747088dc79f" providerId="ADAL" clId="{FAE83150-3B69-4046-8D51-7F2ABF1046FD}" dt="2023-02-28T04:10:48.521" v="0" actId="47"/>
        <pc:sldMkLst>
          <pc:docMk/>
          <pc:sldMk cId="1300179826" sldId="415"/>
        </pc:sldMkLst>
      </pc:sldChg>
      <pc:sldChg chg="del">
        <pc:chgData name="村瀬　祐佳" userId="c6677a1e-9531-4417-94e1-9747088dc79f" providerId="ADAL" clId="{FAE83150-3B69-4046-8D51-7F2ABF1046FD}" dt="2023-02-28T04:10:48.521" v="0" actId="47"/>
        <pc:sldMkLst>
          <pc:docMk/>
          <pc:sldMk cId="4157158133" sldId="416"/>
        </pc:sldMkLst>
      </pc:sldChg>
      <pc:sldChg chg="del">
        <pc:chgData name="村瀬　祐佳" userId="c6677a1e-9531-4417-94e1-9747088dc79f" providerId="ADAL" clId="{FAE83150-3B69-4046-8D51-7F2ABF1046FD}" dt="2023-02-28T04:10:48.521" v="0" actId="47"/>
        <pc:sldMkLst>
          <pc:docMk/>
          <pc:sldMk cId="1120590320" sldId="420"/>
        </pc:sldMkLst>
      </pc:sldChg>
      <pc:sldChg chg="del">
        <pc:chgData name="村瀬　祐佳" userId="c6677a1e-9531-4417-94e1-9747088dc79f" providerId="ADAL" clId="{FAE83150-3B69-4046-8D51-7F2ABF1046FD}" dt="2023-02-28T04:10:48.521" v="0" actId="47"/>
        <pc:sldMkLst>
          <pc:docMk/>
          <pc:sldMk cId="332495089" sldId="421"/>
        </pc:sldMkLst>
      </pc:sldChg>
      <pc:sldChg chg="del">
        <pc:chgData name="村瀬　祐佳" userId="c6677a1e-9531-4417-94e1-9747088dc79f" providerId="ADAL" clId="{FAE83150-3B69-4046-8D51-7F2ABF1046FD}" dt="2023-02-28T04:10:48.521" v="0" actId="47"/>
        <pc:sldMkLst>
          <pc:docMk/>
          <pc:sldMk cId="260676475" sldId="466"/>
        </pc:sldMkLst>
      </pc:sldChg>
      <pc:sldChg chg="modSp mod">
        <pc:chgData name="村瀬　祐佳" userId="c6677a1e-9531-4417-94e1-9747088dc79f" providerId="ADAL" clId="{FAE83150-3B69-4046-8D51-7F2ABF1046FD}" dt="2023-03-03T01:44:55.830" v="17" actId="20577"/>
        <pc:sldMkLst>
          <pc:docMk/>
          <pc:sldMk cId="3110075137" sldId="484"/>
        </pc:sldMkLst>
        <pc:spChg chg="mod">
          <ac:chgData name="村瀬　祐佳" userId="c6677a1e-9531-4417-94e1-9747088dc79f" providerId="ADAL" clId="{FAE83150-3B69-4046-8D51-7F2ABF1046FD}" dt="2023-03-03T01:44:55.830" v="17" actId="20577"/>
          <ac:spMkLst>
            <pc:docMk/>
            <pc:sldMk cId="3110075137" sldId="484"/>
            <ac:spMk id="19" creationId="{00000000-0000-0000-0000-000000000000}"/>
          </ac:spMkLst>
        </pc:spChg>
      </pc:sldChg>
      <pc:sldChg chg="modNotes">
        <pc:chgData name="村瀬　祐佳" userId="c6677a1e-9531-4417-94e1-9747088dc79f" providerId="ADAL" clId="{FAE83150-3B69-4046-8D51-7F2ABF1046FD}" dt="2023-03-02T01:51:41.268" v="2"/>
        <pc:sldMkLst>
          <pc:docMk/>
          <pc:sldMk cId="0" sldId="485"/>
        </pc:sldMkLst>
      </pc:sldChg>
      <pc:sldChg chg="del">
        <pc:chgData name="村瀬　祐佳" userId="c6677a1e-9531-4417-94e1-9747088dc79f" providerId="ADAL" clId="{FAE83150-3B69-4046-8D51-7F2ABF1046FD}" dt="2023-03-03T01:44:26.314" v="10" actId="47"/>
        <pc:sldMkLst>
          <pc:docMk/>
          <pc:sldMk cId="153003264" sldId="487"/>
        </pc:sldMkLst>
      </pc:sldChg>
      <pc:sldChg chg="add del">
        <pc:chgData name="村瀬　祐佳" userId="c6677a1e-9531-4417-94e1-9747088dc79f" providerId="ADAL" clId="{FAE83150-3B69-4046-8D51-7F2ABF1046FD}" dt="2023-03-03T01:44:21.727" v="8" actId="47"/>
        <pc:sldMkLst>
          <pc:docMk/>
          <pc:sldMk cId="3737110196" sldId="488"/>
        </pc:sldMkLst>
      </pc:sldChg>
      <pc:sldChg chg="modSp mod">
        <pc:chgData name="村瀬　祐佳" userId="c6677a1e-9531-4417-94e1-9747088dc79f" providerId="ADAL" clId="{FAE83150-3B69-4046-8D51-7F2ABF1046FD}" dt="2023-03-03T01:50:06.595" v="41" actId="207"/>
        <pc:sldMkLst>
          <pc:docMk/>
          <pc:sldMk cId="0" sldId="489"/>
        </pc:sldMkLst>
        <pc:spChg chg="mod">
          <ac:chgData name="村瀬　祐佳" userId="c6677a1e-9531-4417-94e1-9747088dc79f" providerId="ADAL" clId="{FAE83150-3B69-4046-8D51-7F2ABF1046FD}" dt="2023-03-03T01:50:06.595" v="41" actId="207"/>
          <ac:spMkLst>
            <pc:docMk/>
            <pc:sldMk cId="0" sldId="489"/>
            <ac:spMk id="8" creationId="{92C462F2-0E89-A3FC-7B6B-38268103D266}"/>
          </ac:spMkLst>
        </pc:spChg>
        <pc:spChg chg="mod">
          <ac:chgData name="村瀬　祐佳" userId="c6677a1e-9531-4417-94e1-9747088dc79f" providerId="ADAL" clId="{FAE83150-3B69-4046-8D51-7F2ABF1046FD}" dt="2023-03-03T01:47:20.754" v="31" actId="1076"/>
          <ac:spMkLst>
            <pc:docMk/>
            <pc:sldMk cId="0" sldId="489"/>
            <ac:spMk id="10" creationId="{79F18449-9409-4355-8407-DBEA5E110FA9}"/>
          </ac:spMkLst>
        </pc:spChg>
        <pc:graphicFrameChg chg="modGraphic">
          <ac:chgData name="村瀬　祐佳" userId="c6677a1e-9531-4417-94e1-9747088dc79f" providerId="ADAL" clId="{FAE83150-3B69-4046-8D51-7F2ABF1046FD}" dt="2023-03-03T01:46:53.391" v="28" actId="13926"/>
          <ac:graphicFrameMkLst>
            <pc:docMk/>
            <pc:sldMk cId="0" sldId="489"/>
            <ac:graphicFrameMk id="3" creationId="{00000000-0000-0000-0000-000000000000}"/>
          </ac:graphicFrameMkLst>
        </pc:graphicFrameChg>
      </pc:sldChg>
      <pc:sldMasterChg chg="delSldLayout">
        <pc:chgData name="村瀬　祐佳" userId="c6677a1e-9531-4417-94e1-9747088dc79f" providerId="ADAL" clId="{FAE83150-3B69-4046-8D51-7F2ABF1046FD}" dt="2023-02-28T04:10:48.521" v="0" actId="47"/>
        <pc:sldMasterMkLst>
          <pc:docMk/>
          <pc:sldMasterMk cId="0" sldId="2147483676"/>
        </pc:sldMasterMkLst>
        <pc:sldLayoutChg chg="del">
          <pc:chgData name="村瀬　祐佳" userId="c6677a1e-9531-4417-94e1-9747088dc79f" providerId="ADAL" clId="{FAE83150-3B69-4046-8D51-7F2ABF1046FD}" dt="2023-02-28T04:10:48.521" v="0" actId="47"/>
          <pc:sldLayoutMkLst>
            <pc:docMk/>
            <pc:sldMasterMk cId="0" sldId="2147483676"/>
            <pc:sldLayoutMk cId="4000665688" sldId="2147483688"/>
          </pc:sldLayoutMkLst>
        </pc:sldLayoutChg>
      </pc:sldMasterChg>
    </pc:docChg>
  </pc:docChgLst>
  <pc:docChgLst>
    <pc:chgData name="廣瀬　悠名" userId="dd6f34cf-9680-40b1-bd61-06a9143549c4" providerId="ADAL" clId="{91943E8B-E452-4A45-B9C6-EA0E3428F821}"/>
    <pc:docChg chg="modSld">
      <pc:chgData name="廣瀬　悠名" userId="dd6f34cf-9680-40b1-bd61-06a9143549c4" providerId="ADAL" clId="{91943E8B-E452-4A45-B9C6-EA0E3428F821}" dt="2024-02-09T06:49:26.030" v="237" actId="20577"/>
      <pc:docMkLst>
        <pc:docMk/>
      </pc:docMkLst>
      <pc:sldChg chg="modSp mod">
        <pc:chgData name="廣瀬　悠名" userId="dd6f34cf-9680-40b1-bd61-06a9143549c4" providerId="ADAL" clId="{91943E8B-E452-4A45-B9C6-EA0E3428F821}" dt="2024-02-09T06:49:26.030" v="237" actId="20577"/>
        <pc:sldMkLst>
          <pc:docMk/>
          <pc:sldMk cId="0" sldId="402"/>
        </pc:sldMkLst>
        <pc:graphicFrameChg chg="modGraphic">
          <ac:chgData name="廣瀬　悠名" userId="dd6f34cf-9680-40b1-bd61-06a9143549c4" providerId="ADAL" clId="{91943E8B-E452-4A45-B9C6-EA0E3428F821}" dt="2024-02-09T06:49:26.030" v="237" actId="20577"/>
          <ac:graphicFrameMkLst>
            <pc:docMk/>
            <pc:sldMk cId="0" sldId="402"/>
            <ac:graphicFrameMk id="2" creationId="{00000000-0000-0000-0000-000000000000}"/>
          </ac:graphicFrameMkLst>
        </pc:graphicFrameChg>
      </pc:sldChg>
      <pc:sldChg chg="modSp mod">
        <pc:chgData name="廣瀬　悠名" userId="dd6f34cf-9680-40b1-bd61-06a9143549c4" providerId="ADAL" clId="{91943E8B-E452-4A45-B9C6-EA0E3428F821}" dt="2024-02-09T06:47:59.741" v="120" actId="1076"/>
        <pc:sldMkLst>
          <pc:docMk/>
          <pc:sldMk cId="0" sldId="489"/>
        </pc:sldMkLst>
        <pc:spChg chg="mod">
          <ac:chgData name="廣瀬　悠名" userId="dd6f34cf-9680-40b1-bd61-06a9143549c4" providerId="ADAL" clId="{91943E8B-E452-4A45-B9C6-EA0E3428F821}" dt="2024-02-09T06:47:59.741" v="120" actId="1076"/>
          <ac:spMkLst>
            <pc:docMk/>
            <pc:sldMk cId="0" sldId="489"/>
            <ac:spMk id="6" creationId="{4FD124D9-0A52-2209-2D85-9A6A0347F9ED}"/>
          </ac:spMkLst>
        </pc:spChg>
        <pc:spChg chg="mod">
          <ac:chgData name="廣瀬　悠名" userId="dd6f34cf-9680-40b1-bd61-06a9143549c4" providerId="ADAL" clId="{91943E8B-E452-4A45-B9C6-EA0E3428F821}" dt="2024-02-09T06:45:44.940" v="3" actId="20577"/>
          <ac:spMkLst>
            <pc:docMk/>
            <pc:sldMk cId="0" sldId="489"/>
            <ac:spMk id="8" creationId="{92C462F2-0E89-A3FC-7B6B-38268103D266}"/>
          </ac:spMkLst>
        </pc:spChg>
        <pc:graphicFrameChg chg="mod modGraphic">
          <ac:chgData name="廣瀬　悠名" userId="dd6f34cf-9680-40b1-bd61-06a9143549c4" providerId="ADAL" clId="{91943E8B-E452-4A45-B9C6-EA0E3428F821}" dt="2024-02-09T06:47:52.074" v="119" actId="1076"/>
          <ac:graphicFrameMkLst>
            <pc:docMk/>
            <pc:sldMk cId="0" sldId="489"/>
            <ac:graphicFrameMk id="3" creationId="{00000000-0000-0000-0000-000000000000}"/>
          </ac:graphicFrameMkLst>
        </pc:graphicFrameChg>
      </pc:sldChg>
    </pc:docChg>
  </pc:docChgLst>
  <pc:docChgLst>
    <pc:chgData name="廣瀬　悠名" userId="dd6f34cf-9680-40b1-bd61-06a9143549c4" providerId="ADAL" clId="{8F10B0C2-047E-4793-8044-E0CB5D42FF6B}"/>
    <pc:docChg chg="modSld">
      <pc:chgData name="廣瀬　悠名" userId="dd6f34cf-9680-40b1-bd61-06a9143549c4" providerId="ADAL" clId="{8F10B0C2-047E-4793-8044-E0CB5D42FF6B}" dt="2024-02-08T02:10:44.848" v="21" actId="20577"/>
      <pc:docMkLst>
        <pc:docMk/>
      </pc:docMkLst>
      <pc:sldChg chg="modSp mod">
        <pc:chgData name="廣瀬　悠名" userId="dd6f34cf-9680-40b1-bd61-06a9143549c4" providerId="ADAL" clId="{8F10B0C2-047E-4793-8044-E0CB5D42FF6B}" dt="2024-02-08T02:10:44.848" v="21" actId="20577"/>
        <pc:sldMkLst>
          <pc:docMk/>
          <pc:sldMk cId="0" sldId="489"/>
        </pc:sldMkLst>
        <pc:graphicFrameChg chg="modGraphic">
          <ac:chgData name="廣瀬　悠名" userId="dd6f34cf-9680-40b1-bd61-06a9143549c4" providerId="ADAL" clId="{8F10B0C2-047E-4793-8044-E0CB5D42FF6B}" dt="2024-02-08T02:10:44.848" v="21" actId="20577"/>
          <ac:graphicFrameMkLst>
            <pc:docMk/>
            <pc:sldMk cId="0" sldId="489"/>
            <ac:graphicFrameMk id="3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b="1" dirty="0">
                <a:solidFill>
                  <a:schemeClr val="tx1"/>
                </a:solidFill>
              </a:rPr>
              <a:t>名工大及び近隣大学の配分率推移</a:t>
            </a:r>
            <a:endParaRPr lang="ja-JP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758814890009611"/>
          <c:y val="3.73084248188420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名工大</c:v>
                </c:pt>
              </c:strCache>
            </c:strRef>
          </c:tx>
          <c:spPr>
            <a:ln w="57150" cap="flat">
              <a:solidFill>
                <a:srgbClr val="FFD41C"/>
              </a:solidFill>
              <a:miter lim="800000"/>
            </a:ln>
            <a:effectLst/>
          </c:spPr>
          <c:marker>
            <c:symbol val="square"/>
            <c:size val="4"/>
            <c:spPr>
              <a:solidFill>
                <a:srgbClr val="FFD41C"/>
              </a:solidFill>
              <a:ln w="127000" cap="flat">
                <a:solidFill>
                  <a:srgbClr val="FFD41C"/>
                </a:solidFill>
                <a:miter lim="800000"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H28</c:v>
                </c:pt>
                <c:pt idx="1">
                  <c:v>H29</c:v>
                </c:pt>
                <c:pt idx="2">
                  <c:v>H30</c:v>
                </c:pt>
                <c:pt idx="3">
                  <c:v>R1</c:v>
                </c:pt>
                <c:pt idx="4">
                  <c:v>R2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1.0780000000000001</c:v>
                </c:pt>
                <c:pt idx="1">
                  <c:v>1.0269999999999999</c:v>
                </c:pt>
                <c:pt idx="2">
                  <c:v>1.036</c:v>
                </c:pt>
                <c:pt idx="3">
                  <c:v>1.0249999999999999</c:v>
                </c:pt>
                <c:pt idx="4" formatCode="0%">
                  <c:v>1.05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0B-463F-97CD-CB45DCBDD5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静岡大</c:v>
                </c:pt>
              </c:strCache>
            </c:strRef>
          </c:tx>
          <c:spPr>
            <a:ln w="28575" cap="rnd">
              <a:solidFill>
                <a:srgbClr val="084E8F"/>
              </a:solidFill>
              <a:prstDash val="lgDashDotDot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H28</c:v>
                </c:pt>
                <c:pt idx="1">
                  <c:v>H29</c:v>
                </c:pt>
                <c:pt idx="2">
                  <c:v>H30</c:v>
                </c:pt>
                <c:pt idx="3">
                  <c:v>R1</c:v>
                </c:pt>
                <c:pt idx="4">
                  <c:v>R2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 formatCode="0%">
                  <c:v>0.97</c:v>
                </c:pt>
                <c:pt idx="1">
                  <c:v>0.90800000000000003</c:v>
                </c:pt>
                <c:pt idx="2">
                  <c:v>0.89300000000000002</c:v>
                </c:pt>
                <c:pt idx="3">
                  <c:v>0.97599999999999998</c:v>
                </c:pt>
                <c:pt idx="4">
                  <c:v>0.96899999999999997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0B-463F-97CD-CB45DCBDD5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岐阜大</c:v>
                </c:pt>
              </c:strCache>
            </c:strRef>
          </c:tx>
          <c:spPr>
            <a:ln w="28575" cap="rnd">
              <a:solidFill>
                <a:srgbClr val="084E8F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H28</c:v>
                </c:pt>
                <c:pt idx="1">
                  <c:v>H29</c:v>
                </c:pt>
                <c:pt idx="2">
                  <c:v>H30</c:v>
                </c:pt>
                <c:pt idx="3">
                  <c:v>R1</c:v>
                </c:pt>
                <c:pt idx="4">
                  <c:v>R2</c:v>
                </c:pt>
              </c:strCache>
            </c:strRef>
          </c:cat>
          <c:val>
            <c:numRef>
              <c:f>Sheet1!$D$2:$D$6</c:f>
              <c:numCache>
                <c:formatCode>0.00%</c:formatCode>
                <c:ptCount val="5"/>
                <c:pt idx="0" formatCode="0%">
                  <c:v>0.97</c:v>
                </c:pt>
                <c:pt idx="1">
                  <c:v>1.0129999999999999</c:v>
                </c:pt>
                <c:pt idx="2">
                  <c:v>0.98499999999999999</c:v>
                </c:pt>
                <c:pt idx="3" formatCode="0%">
                  <c:v>1</c:v>
                </c:pt>
                <c:pt idx="4">
                  <c:v>1.0249999999999999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0B-463F-97CD-CB45DCBDD54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愛教大</c:v>
                </c:pt>
              </c:strCache>
            </c:strRef>
          </c:tx>
          <c:spPr>
            <a:ln w="28575" cap="rnd">
              <a:solidFill>
                <a:srgbClr val="084E8F"/>
              </a:solidFill>
              <a:prstDash val="dashDot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H28</c:v>
                </c:pt>
                <c:pt idx="1">
                  <c:v>H29</c:v>
                </c:pt>
                <c:pt idx="2">
                  <c:v>H30</c:v>
                </c:pt>
                <c:pt idx="3">
                  <c:v>R1</c:v>
                </c:pt>
                <c:pt idx="4">
                  <c:v>R2</c:v>
                </c:pt>
              </c:strCache>
            </c:strRef>
          </c:cat>
          <c:val>
            <c:numRef>
              <c:f>Sheet1!$E$2:$E$6</c:f>
              <c:numCache>
                <c:formatCode>0.00%</c:formatCode>
                <c:ptCount val="5"/>
                <c:pt idx="0" formatCode="0%">
                  <c:v>0.97</c:v>
                </c:pt>
                <c:pt idx="1">
                  <c:v>0.996</c:v>
                </c:pt>
                <c:pt idx="2">
                  <c:v>0.95199999999999996</c:v>
                </c:pt>
                <c:pt idx="3">
                  <c:v>0.97599999999999998</c:v>
                </c:pt>
                <c:pt idx="4">
                  <c:v>0.98399999999999999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0B-463F-97CD-CB45DCBDD54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豊技大</c:v>
                </c:pt>
              </c:strCache>
            </c:strRef>
          </c:tx>
          <c:spPr>
            <a:ln w="28575" cap="rnd">
              <a:solidFill>
                <a:srgbClr val="084E8F"/>
              </a:solidFill>
              <a:prstDash val="lgDashDotDot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H28</c:v>
                </c:pt>
                <c:pt idx="1">
                  <c:v>H29</c:v>
                </c:pt>
                <c:pt idx="2">
                  <c:v>H30</c:v>
                </c:pt>
                <c:pt idx="3">
                  <c:v>R1</c:v>
                </c:pt>
                <c:pt idx="4">
                  <c:v>R2</c:v>
                </c:pt>
              </c:strCache>
            </c:strRef>
          </c:cat>
          <c:val>
            <c:numRef>
              <c:f>Sheet1!$F$2:$F$6</c:f>
              <c:numCache>
                <c:formatCode>0.00%</c:formatCode>
                <c:ptCount val="5"/>
                <c:pt idx="0">
                  <c:v>1.0780000000000001</c:v>
                </c:pt>
                <c:pt idx="1">
                  <c:v>0.997</c:v>
                </c:pt>
                <c:pt idx="2">
                  <c:v>1.0389999999999999</c:v>
                </c:pt>
                <c:pt idx="3" formatCode="0%">
                  <c:v>1</c:v>
                </c:pt>
                <c:pt idx="4" formatCode="0%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C0B-463F-97CD-CB45DCBDD54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三重大</c:v>
                </c:pt>
              </c:strCache>
            </c:strRef>
          </c:tx>
          <c:spPr>
            <a:ln w="28575" cap="rnd">
              <a:solidFill>
                <a:srgbClr val="084E8F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H28</c:v>
                </c:pt>
                <c:pt idx="1">
                  <c:v>H29</c:v>
                </c:pt>
                <c:pt idx="2">
                  <c:v>H30</c:v>
                </c:pt>
                <c:pt idx="3">
                  <c:v>R1</c:v>
                </c:pt>
                <c:pt idx="4">
                  <c:v>R2</c:v>
                </c:pt>
              </c:strCache>
            </c:strRef>
          </c:cat>
          <c:val>
            <c:numRef>
              <c:f>Sheet1!$G$2:$G$6</c:f>
              <c:numCache>
                <c:formatCode>0.00%</c:formatCode>
                <c:ptCount val="5"/>
                <c:pt idx="0">
                  <c:v>1.1859999999999999</c:v>
                </c:pt>
                <c:pt idx="1">
                  <c:v>1.081</c:v>
                </c:pt>
                <c:pt idx="2">
                  <c:v>1.0920000000000001</c:v>
                </c:pt>
                <c:pt idx="3">
                  <c:v>1.0249999999999999</c:v>
                </c:pt>
                <c:pt idx="4" formatCode="0%">
                  <c:v>1.05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C0B-463F-97CD-CB45DCBDD54F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基準線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H28</c:v>
                </c:pt>
                <c:pt idx="1">
                  <c:v>H29</c:v>
                </c:pt>
                <c:pt idx="2">
                  <c:v>H30</c:v>
                </c:pt>
                <c:pt idx="3">
                  <c:v>R1</c:v>
                </c:pt>
                <c:pt idx="4">
                  <c:v>R2</c:v>
                </c:pt>
              </c:strCache>
            </c:strRef>
          </c:cat>
          <c:val>
            <c:numRef>
              <c:f>Sheet1!$H$2:$H$6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C0B-463F-97CD-CB45DCBDD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8193736"/>
        <c:axId val="978196688"/>
      </c:lineChart>
      <c:catAx>
        <c:axId val="978193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pPr>
            <a:endParaRPr lang="ja-JP"/>
          </a:p>
        </c:txPr>
        <c:crossAx val="978196688"/>
        <c:crossesAt val="0.85000000000000009"/>
        <c:auto val="1"/>
        <c:lblAlgn val="ctr"/>
        <c:lblOffset val="50"/>
        <c:tickLblSkip val="1"/>
        <c:noMultiLvlLbl val="0"/>
      </c:catAx>
      <c:valAx>
        <c:axId val="978196688"/>
        <c:scaling>
          <c:orientation val="minMax"/>
          <c:max val="1.2"/>
          <c:min val="0.85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78193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0.35966</cdr:x>
      <cdr:y>0.31323</cdr:y>
    </cdr:from>
    <cdr:to>
      <cdr:x>0.44714</cdr:x>
      <cdr:y>0.50342</cdr:y>
    </cdr:to>
    <cdr:cxnSp macro="">
      <cdr:nvCxnSpPr>
        <cdr:cNvPr id="3" name="直線コネクタ 2">
          <a:extLst xmlns:a="http://schemas.openxmlformats.org/drawingml/2006/main">
            <a:ext uri="{FF2B5EF4-FFF2-40B4-BE49-F238E27FC236}">
              <a16:creationId xmlns:a16="http://schemas.microsoft.com/office/drawing/2014/main" id="{7A7CC9F3-BBBD-4837-A660-A095567FDAAB}"/>
            </a:ext>
          </a:extLst>
        </cdr:cNvPr>
        <cdr:cNvCxnSpPr/>
      </cdr:nvCxnSpPr>
      <cdr:spPr>
        <a:xfrm xmlns:a="http://schemas.openxmlformats.org/drawingml/2006/main" flipV="1">
          <a:off x="2664296" y="1705990"/>
          <a:ext cx="648072" cy="1035877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FFD41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0.43742</cdr:x>
      <cdr:y>0.16985</cdr:y>
    </cdr:from>
    <cdr:to>
      <cdr:x>0.60267</cdr:x>
      <cdr:y>0.31707</cdr:y>
    </cdr:to>
    <cdr:sp macro="" textlink="">
      <cdr:nvSpPr>
        <cdr:cNvPr id="4" name="正方形/長方形 3">
          <a:extLst xmlns:a="http://schemas.openxmlformats.org/drawingml/2006/main">
            <a:ext uri="{FF2B5EF4-FFF2-40B4-BE49-F238E27FC236}">
              <a16:creationId xmlns:a16="http://schemas.microsoft.com/office/drawing/2014/main" id="{16576C11-1410-4CAA-9835-E9964D6D5CEC}"/>
            </a:ext>
          </a:extLst>
        </cdr:cNvPr>
        <cdr:cNvSpPr/>
      </cdr:nvSpPr>
      <cdr:spPr>
        <a:xfrm xmlns:a="http://schemas.openxmlformats.org/drawingml/2006/main">
          <a:off x="3240360" y="925092"/>
          <a:ext cx="1224136" cy="801830"/>
        </a:xfrm>
        <a:prstGeom xmlns:a="http://schemas.openxmlformats.org/drawingml/2006/main" prst="rect">
          <a:avLst/>
        </a:prstGeom>
        <a:solidFill xmlns:a="http://schemas.openxmlformats.org/drawingml/2006/main">
          <a:srgbClr val="FFD41C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ja-JP" altLang="en-US" sz="20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rPr>
            <a:t>名工大</a:t>
          </a:r>
          <a:endParaRPr lang="ja-JP" sz="2000" b="1" dirty="0">
            <a:solidFill>
              <a:schemeClr val="tx1"/>
            </a:solidFill>
            <a:latin typeface="メイリオ" panose="020B0604030504040204" pitchFamily="50" charset="-128"/>
            <a:ea typeface="メイリオ" panose="020B0604030504040204" pitchFamily="50" charset="-128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4" rIns="91345" bIns="45674" numCol="1" anchor="t" anchorCtr="0" compatLnSpc="1">
            <a:prstTxWarp prst="textNoShape">
              <a:avLst/>
            </a:prstTxWarp>
          </a:bodyPr>
          <a:lstStyle>
            <a:lvl1pPr defTabSz="883440" eaLnBrk="1" hangingPunct="1">
              <a:defRPr sz="11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41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4" rIns="91345" bIns="45674" numCol="1" anchor="t" anchorCtr="0" compatLnSpc="1">
            <a:prstTxWarp prst="textNoShape">
              <a:avLst/>
            </a:prstTxWarp>
          </a:bodyPr>
          <a:lstStyle>
            <a:lvl1pPr algn="r" defTabSz="883440" eaLnBrk="1" hangingPunct="1">
              <a:defRPr sz="11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2450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4" rIns="91345" bIns="45674" numCol="1" anchor="b" anchorCtr="0" compatLnSpc="1">
            <a:prstTxWarp prst="textNoShape">
              <a:avLst/>
            </a:prstTxWarp>
          </a:bodyPr>
          <a:lstStyle>
            <a:lvl1pPr defTabSz="883440" eaLnBrk="1" hangingPunct="1">
              <a:defRPr sz="11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41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4" rIns="91345" bIns="45674" numCol="1" anchor="b" anchorCtr="0" compatLnSpc="1">
            <a:prstTxWarp prst="textNoShape">
              <a:avLst/>
            </a:prstTxWarp>
          </a:bodyPr>
          <a:lstStyle>
            <a:lvl1pPr algn="r" defTabSz="882289" eaLnBrk="1" hangingPunct="1"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73AD53-CBE9-4439-A60F-879A36BF8B4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14" tIns="46057" rIns="92114" bIns="4605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41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14" tIns="46057" rIns="92114" bIns="4605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30987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7" y="4721229"/>
            <a:ext cx="545147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14" tIns="46057" rIns="92114" bIns="460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14" tIns="46057" rIns="92114" bIns="4605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41" y="944245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114" tIns="46057" rIns="92114" bIns="4605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4BEB3E-7A57-45E2-8E2A-9F6B3F0B27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688" y="722313"/>
            <a:ext cx="6442075" cy="36242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52839">
              <a:defRPr/>
            </a:pPr>
            <a:fld id="{F44BEB3E-7A57-45E2-8E2A-9F6B3F0B27ED}" type="slidenum">
              <a:rPr lang="en-US" altLang="ja-JP">
                <a:solidFill>
                  <a:srgbClr val="000000"/>
                </a:solidFill>
              </a:rPr>
              <a:pPr defTabSz="852839">
                <a:defRPr/>
              </a:pPr>
              <a:t>1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08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15261-FEFD-457E-B3B0-729D5D6D269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2526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1433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1400" dirty="0">
              <a:latin typeface="Arial" panose="020B0604020202020204" pitchFamily="34" charset="0"/>
            </a:endParaRPr>
          </a:p>
        </p:txBody>
      </p:sp>
      <p:sp>
        <p:nvSpPr>
          <p:cNvPr id="1434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647" indent="-28563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2535" indent="-22850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9547" indent="-22850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6560" indent="-22850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575" indent="-22850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588" indent="-22850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600" indent="-22850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4" indent="-22850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defTabSz="883039">
              <a:spcBef>
                <a:spcPct val="0"/>
              </a:spcBef>
              <a:defRPr/>
            </a:pPr>
            <a:fld id="{67CB985E-630D-4614-8088-D5648A2224B9}" type="slidenum">
              <a:rPr lang="en-US" altLang="ja-JP" sz="1100">
                <a:solidFill>
                  <a:srgbClr val="000000"/>
                </a:solidFill>
                <a:ea typeface="ＭＳ Ｐゴシック" panose="020B0600070205080204" pitchFamily="50" charset="-128"/>
              </a:rPr>
              <a:pPr defTabSz="883039">
                <a:spcBef>
                  <a:spcPct val="0"/>
                </a:spcBef>
                <a:defRPr/>
              </a:pPr>
              <a:t>12</a:t>
            </a:fld>
            <a:endParaRPr lang="en-US" altLang="ja-JP" sz="11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22313"/>
            <a:ext cx="6442075" cy="3624262"/>
          </a:xfrm>
          <a:ln/>
        </p:spPr>
      </p:sp>
      <p:sp>
        <p:nvSpPr>
          <p:cNvPr id="1843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1843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17248" indent="-275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03461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44842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1986226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2761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868994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10376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75176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defTabSz="852839">
              <a:spcBef>
                <a:spcPct val="0"/>
              </a:spcBef>
              <a:defRPr/>
            </a:pPr>
            <a:fld id="{66735E9A-DAB1-4F41-B5F4-3ECBFE38CFBC}" type="slidenum">
              <a:rPr lang="en-US" altLang="ja-JP" sz="1100">
                <a:solidFill>
                  <a:srgbClr val="000000"/>
                </a:solidFill>
                <a:ea typeface="ＭＳ Ｐゴシック" panose="020B0600070205080204" pitchFamily="50" charset="-128"/>
              </a:rPr>
              <a:pPr defTabSz="852839">
                <a:spcBef>
                  <a:spcPct val="0"/>
                </a:spcBef>
                <a:defRPr/>
              </a:pPr>
              <a:t>13</a:t>
            </a:fld>
            <a:endParaRPr lang="en-US" altLang="ja-JP" sz="11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647" indent="-28563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2535" indent="-22850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9547" indent="-22850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6560" indent="-22850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575" indent="-22850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588" indent="-22850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600" indent="-22850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4" indent="-22850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defTabSz="883039">
              <a:spcBef>
                <a:spcPct val="0"/>
              </a:spcBef>
              <a:defRPr/>
            </a:pPr>
            <a:fld id="{2BC85CD1-3B23-478F-89E2-071D5C82CAEA}" type="slidenum">
              <a:rPr lang="en-US" altLang="ja-JP" sz="1100">
                <a:solidFill>
                  <a:srgbClr val="000000"/>
                </a:solidFill>
                <a:ea typeface="ＭＳ Ｐゴシック" panose="020B0600070205080204" pitchFamily="50" charset="-128"/>
              </a:rPr>
              <a:pPr defTabSz="883039">
                <a:spcBef>
                  <a:spcPct val="0"/>
                </a:spcBef>
                <a:defRPr/>
              </a:pPr>
              <a:t>14</a:t>
            </a:fld>
            <a:endParaRPr lang="en-US" altLang="ja-JP" sz="11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22313"/>
            <a:ext cx="6442075" cy="3624262"/>
          </a:xfrm>
          <a:ln/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17248" indent="-275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03461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44842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1986226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2761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868994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10376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75176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defTabSz="852839">
              <a:spcBef>
                <a:spcPct val="0"/>
              </a:spcBef>
              <a:defRPr/>
            </a:pPr>
            <a:fld id="{2BC85CD1-3B23-478F-89E2-071D5C82CAEA}" type="slidenum">
              <a:rPr lang="en-US" altLang="ja-JP" sz="1100">
                <a:solidFill>
                  <a:srgbClr val="000000"/>
                </a:solidFill>
                <a:ea typeface="ＭＳ Ｐゴシック" panose="020B0600070205080204" pitchFamily="50" charset="-128"/>
              </a:rPr>
              <a:pPr defTabSz="852839">
                <a:spcBef>
                  <a:spcPct val="0"/>
                </a:spcBef>
                <a:defRPr/>
              </a:pPr>
              <a:t>15</a:t>
            </a:fld>
            <a:endParaRPr lang="en-US" altLang="ja-JP" sz="11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9619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22313"/>
            <a:ext cx="6442075" cy="3624262"/>
          </a:xfrm>
          <a:ln/>
        </p:spPr>
      </p:sp>
      <p:sp>
        <p:nvSpPr>
          <p:cNvPr id="225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1400" dirty="0">
              <a:latin typeface="Arial" panose="020B0604020202020204" pitchFamily="34" charset="0"/>
            </a:endParaRPr>
          </a:p>
        </p:txBody>
      </p:sp>
      <p:sp>
        <p:nvSpPr>
          <p:cNvPr id="225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17248" indent="-275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03461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44842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1986226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2761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868994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10376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75176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defTabSz="852839">
              <a:spcBef>
                <a:spcPct val="0"/>
              </a:spcBef>
              <a:defRPr/>
            </a:pPr>
            <a:fld id="{AD134EB8-EEC9-46B8-801F-7CBB81079345}" type="slidenum">
              <a:rPr lang="en-US" altLang="ja-JP" sz="1100">
                <a:solidFill>
                  <a:srgbClr val="000000"/>
                </a:solidFill>
                <a:ea typeface="ＭＳ Ｐゴシック" panose="020B0600070205080204" pitchFamily="50" charset="-128"/>
              </a:rPr>
              <a:pPr defTabSz="852839">
                <a:spcBef>
                  <a:spcPct val="0"/>
                </a:spcBef>
                <a:defRPr/>
              </a:pPr>
              <a:t>16</a:t>
            </a:fld>
            <a:endParaRPr lang="en-US" altLang="ja-JP" sz="11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15261-FEFD-457E-B3B0-729D5D6D269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950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52839">
              <a:defRPr/>
            </a:pPr>
            <a:fld id="{F44BEB3E-7A57-45E2-8E2A-9F6B3F0B27ED}" type="slidenum">
              <a:rPr lang="en-US" altLang="ja-JP">
                <a:solidFill>
                  <a:srgbClr val="000000"/>
                </a:solidFill>
              </a:rPr>
              <a:pPr defTabSz="852839">
                <a:defRPr/>
              </a:pPr>
              <a:t>18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19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22313"/>
            <a:ext cx="6442075" cy="3624262"/>
          </a:xfrm>
          <a:ln/>
        </p:spPr>
      </p:sp>
      <p:sp>
        <p:nvSpPr>
          <p:cNvPr id="266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66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17248" indent="-275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03461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44842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1986226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2761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868994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10376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75176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defTabSz="852839">
              <a:spcBef>
                <a:spcPct val="0"/>
              </a:spcBef>
              <a:defRPr/>
            </a:pPr>
            <a:fld id="{89706A7A-762F-498A-B2DA-829BA577AD34}" type="slidenum">
              <a:rPr lang="en-US" altLang="ja-JP" sz="1100">
                <a:solidFill>
                  <a:srgbClr val="000000"/>
                </a:solidFill>
                <a:ea typeface="ＭＳ Ｐゴシック" panose="020B0600070205080204" pitchFamily="50" charset="-128"/>
              </a:rPr>
              <a:pPr defTabSz="852839">
                <a:spcBef>
                  <a:spcPct val="0"/>
                </a:spcBef>
                <a:defRPr/>
              </a:pPr>
              <a:t>19</a:t>
            </a:fld>
            <a:endParaRPr lang="en-US" altLang="ja-JP" sz="11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22313"/>
            <a:ext cx="6442075" cy="3624262"/>
          </a:xfrm>
          <a:ln/>
        </p:spPr>
      </p:sp>
      <p:sp>
        <p:nvSpPr>
          <p:cNvPr id="71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71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17248" indent="-275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03461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44842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1986226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2761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868994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10376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75176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defTabSz="852839">
              <a:spcBef>
                <a:spcPct val="0"/>
              </a:spcBef>
              <a:defRPr/>
            </a:pPr>
            <a:fld id="{B126FE00-3937-409E-B9E4-DEED506EB733}" type="slidenum">
              <a:rPr lang="en-US" altLang="ja-JP" sz="1100">
                <a:solidFill>
                  <a:srgbClr val="000000"/>
                </a:solidFill>
                <a:ea typeface="ＭＳ Ｐゴシック" panose="020B0600070205080204" pitchFamily="50" charset="-128"/>
              </a:rPr>
              <a:pPr defTabSz="852839">
                <a:spcBef>
                  <a:spcPct val="0"/>
                </a:spcBef>
                <a:defRPr/>
              </a:pPr>
              <a:t>2</a:t>
            </a:fld>
            <a:endParaRPr lang="en-US" altLang="ja-JP" sz="11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22313"/>
            <a:ext cx="6442075" cy="3624262"/>
          </a:xfrm>
          <a:ln/>
        </p:spPr>
      </p:sp>
      <p:sp>
        <p:nvSpPr>
          <p:cNvPr id="921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dirty="0">
              <a:latin typeface="Arial" panose="020B0604020202020204" pitchFamily="34" charset="0"/>
            </a:endParaRPr>
          </a:p>
        </p:txBody>
      </p:sp>
      <p:sp>
        <p:nvSpPr>
          <p:cNvPr id="92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17248" indent="-275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03461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44842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1986226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2761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868994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10376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75176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defTabSz="852839">
              <a:spcBef>
                <a:spcPct val="0"/>
              </a:spcBef>
              <a:defRPr/>
            </a:pPr>
            <a:fld id="{64455672-80B4-40D1-B850-838E16D1820C}" type="slidenum">
              <a:rPr lang="en-US" altLang="ja-JP" sz="1100">
                <a:solidFill>
                  <a:srgbClr val="000000"/>
                </a:solidFill>
                <a:ea typeface="ＭＳ Ｐゴシック" panose="020B0600070205080204" pitchFamily="50" charset="-128"/>
              </a:rPr>
              <a:pPr defTabSz="852839">
                <a:spcBef>
                  <a:spcPct val="0"/>
                </a:spcBef>
                <a:defRPr/>
              </a:pPr>
              <a:t>3</a:t>
            </a:fld>
            <a:endParaRPr lang="en-US" altLang="ja-JP" sz="11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9688" y="722313"/>
            <a:ext cx="6442075" cy="36242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52839">
              <a:defRPr/>
            </a:pPr>
            <a:fld id="{F44BEB3E-7A57-45E2-8E2A-9F6B3F0B27ED}" type="slidenum">
              <a:rPr lang="en-US" altLang="ja-JP">
                <a:solidFill>
                  <a:srgbClr val="000000"/>
                </a:solidFill>
              </a:rPr>
              <a:pPr defTabSz="852839">
                <a:defRPr/>
              </a:pPr>
              <a:t>4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66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8" y="722313"/>
            <a:ext cx="6442075" cy="3624262"/>
          </a:xfrm>
          <a:ln/>
        </p:spPr>
      </p:sp>
      <p:sp>
        <p:nvSpPr>
          <p:cNvPr id="122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z="1400" dirty="0">
              <a:latin typeface="Arial" panose="020B0604020202020204" pitchFamily="34" charset="0"/>
            </a:endParaRPr>
          </a:p>
        </p:txBody>
      </p:sp>
      <p:sp>
        <p:nvSpPr>
          <p:cNvPr id="122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17248" indent="-2758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03461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44842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1986226" indent="-22069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42761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868994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310376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751760" indent="-22069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defTabSz="852839">
              <a:spcBef>
                <a:spcPct val="0"/>
              </a:spcBef>
              <a:defRPr/>
            </a:pPr>
            <a:fld id="{E180ED37-6502-4ED4-8853-456D8CFB1717}" type="slidenum">
              <a:rPr lang="en-US" altLang="ja-JP" sz="1100">
                <a:solidFill>
                  <a:srgbClr val="000000"/>
                </a:solidFill>
                <a:ea typeface="ＭＳ Ｐゴシック" panose="020B0600070205080204" pitchFamily="50" charset="-128"/>
              </a:rPr>
              <a:pPr defTabSz="852839">
                <a:spcBef>
                  <a:spcPct val="0"/>
                </a:spcBef>
                <a:defRPr/>
              </a:pPr>
              <a:t>5</a:t>
            </a:fld>
            <a:endParaRPr lang="en-US" altLang="ja-JP" sz="1100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52839">
              <a:defRPr/>
            </a:pPr>
            <a:fld id="{F44BEB3E-7A57-45E2-8E2A-9F6B3F0B27ED}" type="slidenum">
              <a:rPr lang="en-US" altLang="ja-JP">
                <a:solidFill>
                  <a:srgbClr val="000000"/>
                </a:solidFill>
              </a:rPr>
              <a:pPr defTabSz="852839">
                <a:defRPr/>
              </a:pPr>
              <a:t>7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5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15261-FEFD-457E-B3B0-729D5D6D269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1607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52839">
              <a:defRPr/>
            </a:pPr>
            <a:fld id="{F44BEB3E-7A57-45E2-8E2A-9F6B3F0B27ED}" type="slidenum">
              <a:rPr lang="en-US" altLang="ja-JP">
                <a:solidFill>
                  <a:srgbClr val="000000"/>
                </a:solidFill>
              </a:rPr>
              <a:pPr defTabSz="852839">
                <a:defRPr/>
              </a:pPr>
              <a:t>9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59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15261-FEFD-457E-B3B0-729D5D6D269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466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F0097-CED9-4CC3-AECB-A17563A6CE1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4084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38927-3E40-4115-88B1-3E8ED48A6CC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441344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3B1B7-605E-4CA4-AA8E-37DD6E1ED3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360453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50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42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84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20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53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83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37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83797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8847-E0DC-4FEE-94C3-40400BCA53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27068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4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25320"/>
      </p:ext>
    </p:extLst>
  </p:cSld>
  <p:clrMapOvr>
    <a:masterClrMapping/>
  </p:clrMapOvr>
  <p:hf sldNum="0"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30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0446C-D61A-4371-B38C-CD28A6B84F5A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21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585E2-F7E7-4B35-9DFF-9AD59105BD1A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37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F06A-C875-4EC4-953F-EC85FFFEA2FE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28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5B4C-C015-4DF6-9E79-71E2BD2460FE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12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81C3-327D-4FA9-92EF-42B6F7FC9F6E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25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9985-3921-4A0D-8D25-56D51808E7ED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90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6932-589F-49BC-828F-5B2BCA951660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8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6B93F-5819-4019-9D2F-EC83760F02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2402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B7759-4713-4F00-9B14-D8362EAFA741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2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043F5-82A1-4705-A59F-A8ABEBDE7B37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21183-01AB-4BA2-9AFC-37BB839011D8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52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86A07-ACC8-4367-A942-3D1FA602BDA3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67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F0097-CED9-4CC3-AECB-A17563A6CE1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39872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8847-E0DC-4FEE-94C3-40400BCA53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04812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6B93F-5819-4019-9D2F-EC83760F02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2284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59BE2-D2BF-458D-8BD5-F3B1528E08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829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2BE1F-68FB-432F-A98F-CD97D57BF0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3611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639E4-D951-4DFC-A8DB-D74B8EF651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673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59BE2-D2BF-458D-8BD5-F3B1528E08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00167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C792D-5268-4C4E-B832-18E7EC45DC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8157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5C5B4-6469-4F24-8FD9-A8A9CCB0AB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66761717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62AB6-C1F4-4D77-A885-2F45683FF96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0350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38927-3E40-4115-88B1-3E8ED48A6CC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9394304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3B1B7-605E-4CA4-AA8E-37DD6E1ED3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09761267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3038-085A-4FCB-BA51-4768E7E5C9E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635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2BE1F-68FB-432F-A98F-CD97D57BF0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8648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639E4-D951-4DFC-A8DB-D74B8EF651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648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C792D-5268-4C4E-B832-18E7EC45DC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904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5C5B4-6469-4F24-8FD9-A8A9CCB0AB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959819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62AB6-C1F4-4D77-A885-2F45683FF96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6821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27712F8-1ED6-4AF6-A4A9-D57880C07D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0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9ECB4D6-F0C0-4A43-A4CB-75FB3B3C62B8}" type="datetime1">
              <a:rPr lang="en-US" altLang="ja-JP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6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27712F8-1ED6-4AF6-A4A9-D57880C07D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670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26" Type="http://schemas.openxmlformats.org/officeDocument/2006/relationships/image" Target="../media/image36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24" Type="http://schemas.openxmlformats.org/officeDocument/2006/relationships/image" Target="../media/image34.svg"/><Relationship Id="rId32" Type="http://schemas.openxmlformats.org/officeDocument/2006/relationships/image" Target="../media/image42.sv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sv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Relationship Id="rId27" Type="http://schemas.openxmlformats.org/officeDocument/2006/relationships/image" Target="../media/image37.png"/><Relationship Id="rId30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mext.go.jp/content/20200722-mxt_hojinka-000008506_4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.%20https:/www.mext.go.jp/content/20200722-mxt_hojinka-000008505_1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www.mext.go.jp/a_menu/koutou/houjin/1417264_00003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C31CE5C8-276C-4532-836A-0F6A691C8E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" y="0"/>
            <a:ext cx="12288688" cy="685800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AB56C9-779A-4FF3-B628-8DAAA818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53038-085A-4FCB-BA51-4768E7E5C9EA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7B8FD12-7640-4F44-9BDE-B3FEEA858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76" y="2082898"/>
            <a:ext cx="8604448" cy="1605442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E7CE6C0A-9951-47C8-B220-813F9661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741" y="4087740"/>
            <a:ext cx="4680519" cy="720725"/>
          </a:xfrm>
        </p:spPr>
        <p:txBody>
          <a:bodyPr/>
          <a:lstStyle/>
          <a:p>
            <a:pPr algn="l" eaLnBrk="1" hangingPunct="1"/>
            <a:r>
              <a:rPr lang="ja-JP" altLang="en-US" sz="4800" b="1" dirty="0">
                <a:ln>
                  <a:solidFill>
                    <a:srgbClr val="084E8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大　学　概　要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624A0183-A680-43DD-BF69-4CAD3F1DE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2494" y="5207865"/>
            <a:ext cx="40097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solidFill>
                    <a:srgbClr val="084E8F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2024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solidFill>
                    <a:srgbClr val="084E8F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年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solidFill>
                    <a:srgbClr val="084E8F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3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solidFill>
                    <a:srgbClr val="084E8F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1584278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1EE19BA-916E-D5B5-2F63-5BA6509DD488}"/>
              </a:ext>
            </a:extLst>
          </p:cNvPr>
          <p:cNvSpPr/>
          <p:nvPr/>
        </p:nvSpPr>
        <p:spPr>
          <a:xfrm>
            <a:off x="390525" y="3640647"/>
            <a:ext cx="11464714" cy="28288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761F1DDC-8482-1CF1-AED8-E767DE73EFBD}"/>
              </a:ext>
            </a:extLst>
          </p:cNvPr>
          <p:cNvSpPr/>
          <p:nvPr/>
        </p:nvSpPr>
        <p:spPr>
          <a:xfrm>
            <a:off x="390525" y="665865"/>
            <a:ext cx="11591925" cy="23287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CA94B6-B5BD-F51C-166A-3453B5773A64}"/>
              </a:ext>
            </a:extLst>
          </p:cNvPr>
          <p:cNvSpPr txBox="1"/>
          <p:nvPr/>
        </p:nvSpPr>
        <p:spPr>
          <a:xfrm>
            <a:off x="177974" y="154426"/>
            <a:ext cx="3166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ja-JP" altLang="en-US" sz="32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産学連携データ　</a:t>
            </a:r>
            <a:endParaRPr lang="ja-JP" altLang="ja-JP" sz="3200" b="1" dirty="0">
              <a:solidFill>
                <a:srgbClr val="084E8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E3BC14C3-51CC-3469-6E09-807CA61D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AE65-8FF6-486E-81ED-394B92E75913}" type="slidenum">
              <a:rPr kumimoji="1" lang="ja-JP" altLang="en-US" dirty="0" smtClean="0"/>
              <a:t>10</a:t>
            </a:fld>
            <a:endParaRPr kumimoji="1" lang="ja-JP" altLang="en-US"/>
          </a:p>
        </p:txBody>
      </p:sp>
      <p:sp>
        <p:nvSpPr>
          <p:cNvPr id="5" name="テキスト ボックス 1">
            <a:extLst>
              <a:ext uri="{FF2B5EF4-FFF2-40B4-BE49-F238E27FC236}">
                <a16:creationId xmlns:a16="http://schemas.microsoft.com/office/drawing/2014/main" id="{5DD392C6-4C0C-7E1E-7669-2A895AEFD4A5}"/>
              </a:ext>
            </a:extLst>
          </p:cNvPr>
          <p:cNvSpPr txBox="1"/>
          <p:nvPr/>
        </p:nvSpPr>
        <p:spPr>
          <a:xfrm>
            <a:off x="336761" y="3178982"/>
            <a:ext cx="7820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ja-JP" altLang="ja-JP" sz="24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研究者１人当たりの研究費受入額全国２位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208132D-AB8C-740D-A5AF-2F33565DB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0" y="780056"/>
            <a:ext cx="10820400" cy="209822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D18F7D7-80C4-6E75-CB50-54046A21A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661" y="3857555"/>
            <a:ext cx="8668020" cy="216927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D42D2C3-0DE8-E612-959D-D5BD5D3A1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766" y="6067685"/>
            <a:ext cx="10772774" cy="3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68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D540B79B-530E-8AC5-FCBA-EA8681EE7341}"/>
              </a:ext>
            </a:extLst>
          </p:cNvPr>
          <p:cNvSpPr/>
          <p:nvPr/>
        </p:nvSpPr>
        <p:spPr>
          <a:xfrm>
            <a:off x="634760" y="852269"/>
            <a:ext cx="10944046" cy="5803062"/>
          </a:xfrm>
          <a:prstGeom prst="roundRect">
            <a:avLst>
              <a:gd name="adj" fmla="val 87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C827AF-F4A5-C3B1-37C4-B28B78D97C3B}"/>
              </a:ext>
            </a:extLst>
          </p:cNvPr>
          <p:cNvSpPr txBox="1"/>
          <p:nvPr/>
        </p:nvSpPr>
        <p:spPr>
          <a:xfrm>
            <a:off x="191344" y="174267"/>
            <a:ext cx="373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進学・就職データ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4DA2C81-4D21-743E-C1A2-58DE4F63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AE65-8FF6-486E-81ED-394B92E75913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B8D384C-3732-4A96-CFA9-7CCDEEA22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44"/>
          <a:stretch/>
        </p:blipFill>
        <p:spPr>
          <a:xfrm>
            <a:off x="631166" y="1102310"/>
            <a:ext cx="10793426" cy="544890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E17CC6-1102-4B07-7552-772E5D360F3F}"/>
              </a:ext>
            </a:extLst>
          </p:cNvPr>
          <p:cNvSpPr txBox="1"/>
          <p:nvPr/>
        </p:nvSpPr>
        <p:spPr>
          <a:xfrm>
            <a:off x="8610600" y="847545"/>
            <a:ext cx="2407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/>
              <a:t>※2022</a:t>
            </a:r>
            <a:r>
              <a:rPr kumimoji="1" lang="ja-JP" altLang="en-US" sz="1200"/>
              <a:t>年度卒業・修了者</a:t>
            </a:r>
          </a:p>
        </p:txBody>
      </p:sp>
    </p:spTree>
    <p:extLst>
      <p:ext uri="{BB962C8B-B14F-4D97-AF65-F5344CB8AC3E}">
        <p14:creationId xmlns:p14="http://schemas.microsoft.com/office/powerpoint/2010/main" val="452928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23C636-2DD5-45A6-AAB4-6F7B472C311A}"/>
              </a:ext>
            </a:extLst>
          </p:cNvPr>
          <p:cNvSpPr/>
          <p:nvPr/>
        </p:nvSpPr>
        <p:spPr>
          <a:xfrm>
            <a:off x="190801" y="620688"/>
            <a:ext cx="11665840" cy="6082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72" name="Rectangle 60"/>
          <p:cNvSpPr>
            <a:spLocks noChangeArrowheads="1"/>
          </p:cNvSpPr>
          <p:nvPr/>
        </p:nvSpPr>
        <p:spPr bwMode="auto">
          <a:xfrm>
            <a:off x="4176851" y="761403"/>
            <a:ext cx="3672408" cy="464493"/>
          </a:xfrm>
          <a:prstGeom prst="rect">
            <a:avLst/>
          </a:prstGeom>
          <a:solidFill>
            <a:srgbClr val="084E8F"/>
          </a:solidFill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事　務　局　長</a:t>
            </a:r>
          </a:p>
        </p:txBody>
      </p:sp>
      <p:sp>
        <p:nvSpPr>
          <p:cNvPr id="13315" name="テキスト ボックス 51"/>
          <p:cNvSpPr txBox="1">
            <a:spLocks noChangeArrowheads="1"/>
          </p:cNvSpPr>
          <p:nvPr/>
        </p:nvSpPr>
        <p:spPr bwMode="auto">
          <a:xfrm>
            <a:off x="190800" y="154800"/>
            <a:ext cx="61198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事 務 組 織</a:t>
            </a:r>
          </a:p>
        </p:txBody>
      </p:sp>
      <p:sp>
        <p:nvSpPr>
          <p:cNvPr id="13316" name="スライド番号プレースホルダ 51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51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6F56D6-E797-4FAE-8BEC-F0AE0D1D3CC3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8188806-1085-475C-8437-64427AAD9838}"/>
              </a:ext>
            </a:extLst>
          </p:cNvPr>
          <p:cNvGrpSpPr/>
          <p:nvPr/>
        </p:nvGrpSpPr>
        <p:grpSpPr>
          <a:xfrm>
            <a:off x="4789656" y="1497957"/>
            <a:ext cx="3977444" cy="5000238"/>
            <a:chOff x="5185991" y="1512935"/>
            <a:chExt cx="4295824" cy="5000238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31F5E45F-AA7D-4752-A9FE-6F30013AF564}"/>
                </a:ext>
              </a:extLst>
            </p:cNvPr>
            <p:cNvSpPr/>
            <p:nvPr/>
          </p:nvSpPr>
          <p:spPr>
            <a:xfrm>
              <a:off x="5185991" y="1512935"/>
              <a:ext cx="4295824" cy="50002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05" name="Rectangle 32"/>
            <p:cNvSpPr>
              <a:spLocks noChangeArrowheads="1"/>
            </p:cNvSpPr>
            <p:nvPr/>
          </p:nvSpPr>
          <p:spPr bwMode="auto">
            <a:xfrm>
              <a:off x="5417604" y="4304853"/>
              <a:ext cx="3797688" cy="414338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財　務　課</a:t>
              </a:r>
            </a:p>
          </p:txBody>
        </p:sp>
        <p:sp>
          <p:nvSpPr>
            <p:cNvPr id="7206" name="Rectangle 33"/>
            <p:cNvSpPr>
              <a:spLocks noChangeArrowheads="1"/>
            </p:cNvSpPr>
            <p:nvPr/>
          </p:nvSpPr>
          <p:spPr bwMode="auto">
            <a:xfrm>
              <a:off x="5440097" y="4893914"/>
              <a:ext cx="3797688" cy="411163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経　理　課</a:t>
              </a:r>
            </a:p>
          </p:txBody>
        </p:sp>
        <p:sp>
          <p:nvSpPr>
            <p:cNvPr id="7207" name="Rectangle 88"/>
            <p:cNvSpPr>
              <a:spLocks noChangeArrowheads="1"/>
            </p:cNvSpPr>
            <p:nvPr/>
          </p:nvSpPr>
          <p:spPr bwMode="auto">
            <a:xfrm>
              <a:off x="5436576" y="5433553"/>
              <a:ext cx="3797689" cy="409575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施設企画課</a:t>
              </a:r>
            </a:p>
          </p:txBody>
        </p:sp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5415140" y="3742562"/>
              <a:ext cx="3800152" cy="384175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人　事　課</a:t>
              </a:r>
            </a:p>
          </p:txBody>
        </p:sp>
        <p:sp>
          <p:nvSpPr>
            <p:cNvPr id="93" name="Rectangle 23"/>
            <p:cNvSpPr>
              <a:spLocks noChangeArrowheads="1"/>
            </p:cNvSpPr>
            <p:nvPr/>
          </p:nvSpPr>
          <p:spPr bwMode="auto">
            <a:xfrm>
              <a:off x="5417327" y="3174942"/>
              <a:ext cx="3800152" cy="406400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企画広報課</a:t>
              </a:r>
            </a:p>
          </p:txBody>
        </p:sp>
        <p:sp>
          <p:nvSpPr>
            <p:cNvPr id="55" name="Rectangle 23"/>
            <p:cNvSpPr>
              <a:spLocks noChangeArrowheads="1"/>
            </p:cNvSpPr>
            <p:nvPr/>
          </p:nvSpPr>
          <p:spPr bwMode="auto">
            <a:xfrm>
              <a:off x="5419515" y="2613458"/>
              <a:ext cx="3800152" cy="406400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総　務　課</a:t>
              </a:r>
            </a:p>
          </p:txBody>
        </p:sp>
        <p:sp>
          <p:nvSpPr>
            <p:cNvPr id="49" name="Rectangle 60"/>
            <p:cNvSpPr>
              <a:spLocks noChangeArrowheads="1"/>
            </p:cNvSpPr>
            <p:nvPr/>
          </p:nvSpPr>
          <p:spPr bwMode="auto">
            <a:xfrm>
              <a:off x="6257784" y="1700808"/>
              <a:ext cx="2123614" cy="784225"/>
            </a:xfrm>
            <a:prstGeom prst="rect">
              <a:avLst/>
            </a:prstGeom>
            <a:solidFill>
              <a:srgbClr val="084E8F"/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事務局次長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（管理担当）</a:t>
              </a:r>
            </a:p>
          </p:txBody>
        </p:sp>
      </p:grpSp>
      <p:sp>
        <p:nvSpPr>
          <p:cNvPr id="67" name="Rectangle 67"/>
          <p:cNvSpPr>
            <a:spLocks noChangeArrowheads="1"/>
          </p:cNvSpPr>
          <p:nvPr/>
        </p:nvSpPr>
        <p:spPr bwMode="auto">
          <a:xfrm>
            <a:off x="8971214" y="2601560"/>
            <a:ext cx="2681313" cy="399331"/>
          </a:xfrm>
          <a:prstGeom prst="rect">
            <a:avLst/>
          </a:prstGeom>
          <a:solidFill>
            <a:srgbClr val="5672BB"/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監　査　室</a:t>
            </a:r>
          </a:p>
        </p:txBody>
      </p:sp>
      <p:sp>
        <p:nvSpPr>
          <p:cNvPr id="42" name="Rectangle 67"/>
          <p:cNvSpPr>
            <a:spLocks noChangeArrowheads="1"/>
          </p:cNvSpPr>
          <p:nvPr/>
        </p:nvSpPr>
        <p:spPr bwMode="auto">
          <a:xfrm>
            <a:off x="8958119" y="3159964"/>
            <a:ext cx="2681313" cy="406400"/>
          </a:xfrm>
          <a:prstGeom prst="rect">
            <a:avLst/>
          </a:prstGeom>
          <a:solidFill>
            <a:srgbClr val="5672BB"/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卒業生連携室</a:t>
            </a:r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5005873" y="5965487"/>
            <a:ext cx="3514457" cy="409575"/>
          </a:xfrm>
          <a:prstGeom prst="rect">
            <a:avLst/>
          </a:prstGeom>
          <a:solidFill>
            <a:srgbClr val="5672BB"/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安全管理室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CD82E40-126E-471E-BDC0-FC8FFBC1660A}"/>
              </a:ext>
            </a:extLst>
          </p:cNvPr>
          <p:cNvGrpSpPr/>
          <p:nvPr/>
        </p:nvGrpSpPr>
        <p:grpSpPr>
          <a:xfrm>
            <a:off x="479376" y="1500204"/>
            <a:ext cx="3879888" cy="5000238"/>
            <a:chOff x="479376" y="1500204"/>
            <a:chExt cx="4295824" cy="5000238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14300474-4BD3-40AE-9F51-7B2CAE3A5C2E}"/>
                </a:ext>
              </a:extLst>
            </p:cNvPr>
            <p:cNvSpPr/>
            <p:nvPr/>
          </p:nvSpPr>
          <p:spPr>
            <a:xfrm>
              <a:off x="479376" y="1500204"/>
              <a:ext cx="4295824" cy="50002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80" name="Rectangle 64"/>
            <p:cNvSpPr>
              <a:spLocks noChangeArrowheads="1"/>
            </p:cNvSpPr>
            <p:nvPr/>
          </p:nvSpPr>
          <p:spPr bwMode="auto">
            <a:xfrm>
              <a:off x="793466" y="2677163"/>
              <a:ext cx="3545948" cy="388298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学　務　課</a:t>
              </a:r>
            </a:p>
          </p:txBody>
        </p:sp>
        <p:sp>
          <p:nvSpPr>
            <p:cNvPr id="8254" name="Rectangle 65"/>
            <p:cNvSpPr>
              <a:spLocks noChangeArrowheads="1"/>
            </p:cNvSpPr>
            <p:nvPr/>
          </p:nvSpPr>
          <p:spPr bwMode="auto">
            <a:xfrm>
              <a:off x="795054" y="3328623"/>
              <a:ext cx="3545948" cy="388298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学生生活課</a:t>
              </a:r>
            </a:p>
          </p:txBody>
        </p:sp>
        <p:sp>
          <p:nvSpPr>
            <p:cNvPr id="94" name="Rectangle 65"/>
            <p:cNvSpPr>
              <a:spLocks noChangeArrowheads="1"/>
            </p:cNvSpPr>
            <p:nvPr/>
          </p:nvSpPr>
          <p:spPr bwMode="auto">
            <a:xfrm>
              <a:off x="793467" y="4637895"/>
              <a:ext cx="3545948" cy="413982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研究支援課</a:t>
              </a:r>
            </a:p>
          </p:txBody>
        </p:sp>
        <p:sp>
          <p:nvSpPr>
            <p:cNvPr id="95" name="Rectangle 65"/>
            <p:cNvSpPr>
              <a:spLocks noChangeArrowheads="1"/>
            </p:cNvSpPr>
            <p:nvPr/>
          </p:nvSpPr>
          <p:spPr bwMode="auto">
            <a:xfrm>
              <a:off x="793467" y="5315039"/>
              <a:ext cx="3545948" cy="377721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学術情報課</a:t>
              </a:r>
            </a:p>
          </p:txBody>
        </p:sp>
        <p:sp>
          <p:nvSpPr>
            <p:cNvPr id="7194" name="Rectangle 60"/>
            <p:cNvSpPr>
              <a:spLocks noChangeArrowheads="1"/>
            </p:cNvSpPr>
            <p:nvPr/>
          </p:nvSpPr>
          <p:spPr bwMode="auto">
            <a:xfrm>
              <a:off x="1477934" y="1694975"/>
              <a:ext cx="2177010" cy="784225"/>
            </a:xfrm>
            <a:prstGeom prst="rect">
              <a:avLst/>
            </a:prstGeom>
            <a:solidFill>
              <a:srgbClr val="084E8F"/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事務局次長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（事業担当）</a:t>
              </a:r>
            </a:p>
          </p:txBody>
        </p:sp>
        <p:sp>
          <p:nvSpPr>
            <p:cNvPr id="41" name="Rectangle 65"/>
            <p:cNvSpPr>
              <a:spLocks noChangeArrowheads="1"/>
            </p:cNvSpPr>
            <p:nvPr/>
          </p:nvSpPr>
          <p:spPr bwMode="auto">
            <a:xfrm>
              <a:off x="793467" y="3980083"/>
              <a:ext cx="3545948" cy="394650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入　試　課</a:t>
              </a:r>
            </a:p>
          </p:txBody>
        </p:sp>
        <p:sp>
          <p:nvSpPr>
            <p:cNvPr id="47" name="Rectangle 65"/>
            <p:cNvSpPr>
              <a:spLocks noChangeArrowheads="1"/>
            </p:cNvSpPr>
            <p:nvPr/>
          </p:nvSpPr>
          <p:spPr bwMode="auto">
            <a:xfrm>
              <a:off x="797330" y="5955925"/>
              <a:ext cx="3545947" cy="413982"/>
            </a:xfrm>
            <a:prstGeom prst="rect">
              <a:avLst/>
            </a:prstGeom>
            <a:solidFill>
              <a:srgbClr val="5672BB"/>
            </a:solidFill>
            <a:ln>
              <a:noFill/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国際交流課</a:t>
              </a:r>
            </a:p>
          </p:txBody>
        </p:sp>
      </p:grpSp>
      <p:pic>
        <p:nvPicPr>
          <p:cNvPr id="30" name="グラフィックス 29" descr="鉛筆">
            <a:extLst>
              <a:ext uri="{FF2B5EF4-FFF2-40B4-BE49-F238E27FC236}">
                <a16:creationId xmlns:a16="http://schemas.microsoft.com/office/drawing/2014/main" id="{C0187306-0D46-4B20-A225-6603E4DEF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0662" y="3996682"/>
            <a:ext cx="330682" cy="330682"/>
          </a:xfrm>
          <a:prstGeom prst="rect">
            <a:avLst/>
          </a:prstGeom>
        </p:spPr>
      </p:pic>
      <p:pic>
        <p:nvPicPr>
          <p:cNvPr id="31" name="グラフィックス 30" descr="コンピューター">
            <a:extLst>
              <a:ext uri="{FF2B5EF4-FFF2-40B4-BE49-F238E27FC236}">
                <a16:creationId xmlns:a16="http://schemas.microsoft.com/office/drawing/2014/main" id="{139DF3FC-C585-4974-8617-79CD5CC3B6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423" y="5305380"/>
            <a:ext cx="330682" cy="330682"/>
          </a:xfrm>
          <a:prstGeom prst="rect">
            <a:avLst/>
          </a:prstGeom>
        </p:spPr>
      </p:pic>
      <p:pic>
        <p:nvPicPr>
          <p:cNvPr id="32" name="グラフィックス 31" descr="会議">
            <a:extLst>
              <a:ext uri="{FF2B5EF4-FFF2-40B4-BE49-F238E27FC236}">
                <a16:creationId xmlns:a16="http://schemas.microsoft.com/office/drawing/2014/main" id="{84AFE370-41B0-4786-B540-B9217CB29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59172" y="2622155"/>
            <a:ext cx="330682" cy="330682"/>
          </a:xfrm>
          <a:prstGeom prst="rect">
            <a:avLst/>
          </a:prstGeom>
        </p:spPr>
      </p:pic>
      <p:pic>
        <p:nvPicPr>
          <p:cNvPr id="33" name="グラフィックス 32" descr="硬貨">
            <a:extLst>
              <a:ext uri="{FF2B5EF4-FFF2-40B4-BE49-F238E27FC236}">
                <a16:creationId xmlns:a16="http://schemas.microsoft.com/office/drawing/2014/main" id="{EC5C0F61-D23A-4564-83AE-EC27E8BACA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65959" y="4358836"/>
            <a:ext cx="330682" cy="330682"/>
          </a:xfrm>
          <a:prstGeom prst="rect">
            <a:avLst/>
          </a:prstGeom>
        </p:spPr>
      </p:pic>
      <p:pic>
        <p:nvPicPr>
          <p:cNvPr id="34" name="グラフィックス 33" descr="ショッピング カート">
            <a:extLst>
              <a:ext uri="{FF2B5EF4-FFF2-40B4-BE49-F238E27FC236}">
                <a16:creationId xmlns:a16="http://schemas.microsoft.com/office/drawing/2014/main" id="{13B436ED-88A6-410D-A514-A85EA1D1D7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65959" y="4915540"/>
            <a:ext cx="330682" cy="330682"/>
          </a:xfrm>
          <a:prstGeom prst="rect">
            <a:avLst/>
          </a:prstGeom>
        </p:spPr>
      </p:pic>
      <p:pic>
        <p:nvPicPr>
          <p:cNvPr id="35" name="グラフィックス 34" descr="研究">
            <a:extLst>
              <a:ext uri="{FF2B5EF4-FFF2-40B4-BE49-F238E27FC236}">
                <a16:creationId xmlns:a16="http://schemas.microsoft.com/office/drawing/2014/main" id="{687B3BC4-EBC1-4B18-A348-825D0F4E67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31423" y="4646482"/>
            <a:ext cx="330682" cy="330682"/>
          </a:xfrm>
          <a:prstGeom prst="rect">
            <a:avLst/>
          </a:prstGeom>
        </p:spPr>
      </p:pic>
      <p:pic>
        <p:nvPicPr>
          <p:cNvPr id="9" name="グラフィックス 8" descr="地球">
            <a:extLst>
              <a:ext uri="{FF2B5EF4-FFF2-40B4-BE49-F238E27FC236}">
                <a16:creationId xmlns:a16="http://schemas.microsoft.com/office/drawing/2014/main" id="{6F21C898-E691-4938-9372-FBB10AEC13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31424" y="5972431"/>
            <a:ext cx="330681" cy="330681"/>
          </a:xfrm>
          <a:prstGeom prst="rect">
            <a:avLst/>
          </a:prstGeom>
        </p:spPr>
      </p:pic>
      <p:pic>
        <p:nvPicPr>
          <p:cNvPr id="38" name="グラフィックス 37" descr="棚の本">
            <a:extLst>
              <a:ext uri="{FF2B5EF4-FFF2-40B4-BE49-F238E27FC236}">
                <a16:creationId xmlns:a16="http://schemas.microsoft.com/office/drawing/2014/main" id="{52198BE1-D55F-4C2D-941B-65BCB1C76C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330662" y="3334490"/>
            <a:ext cx="330682" cy="330682"/>
          </a:xfrm>
          <a:prstGeom prst="rect">
            <a:avLst/>
          </a:prstGeom>
        </p:spPr>
      </p:pic>
      <p:pic>
        <p:nvPicPr>
          <p:cNvPr id="14" name="グラフィックス 13" descr="人の輪">
            <a:extLst>
              <a:ext uri="{FF2B5EF4-FFF2-40B4-BE49-F238E27FC236}">
                <a16:creationId xmlns:a16="http://schemas.microsoft.com/office/drawing/2014/main" id="{5B99BE31-2EEB-4380-A753-D90C1A4E1E7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37180" y="3177486"/>
            <a:ext cx="333383" cy="333383"/>
          </a:xfrm>
          <a:prstGeom prst="rect">
            <a:avLst/>
          </a:prstGeom>
        </p:spPr>
      </p:pic>
      <p:pic>
        <p:nvPicPr>
          <p:cNvPr id="16" name="グラフィックス 15" descr="男性の集団">
            <a:extLst>
              <a:ext uri="{FF2B5EF4-FFF2-40B4-BE49-F238E27FC236}">
                <a16:creationId xmlns:a16="http://schemas.microsoft.com/office/drawing/2014/main" id="{F8BA569E-2195-47D4-8927-CDD6F86BD49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765959" y="3765052"/>
            <a:ext cx="333383" cy="333383"/>
          </a:xfrm>
          <a:prstGeom prst="rect">
            <a:avLst/>
          </a:prstGeom>
        </p:spPr>
      </p:pic>
      <p:pic>
        <p:nvPicPr>
          <p:cNvPr id="18" name="グラフィックス 17" descr="教室">
            <a:extLst>
              <a:ext uri="{FF2B5EF4-FFF2-40B4-BE49-F238E27FC236}">
                <a16:creationId xmlns:a16="http://schemas.microsoft.com/office/drawing/2014/main" id="{B06CE5DE-E054-4D47-987C-FFA353AB9EE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759173" y="3211370"/>
            <a:ext cx="333383" cy="333383"/>
          </a:xfrm>
          <a:prstGeom prst="rect">
            <a:avLst/>
          </a:prstGeom>
        </p:spPr>
      </p:pic>
      <p:pic>
        <p:nvPicPr>
          <p:cNvPr id="20" name="グラフィックス 19" descr="校舎">
            <a:extLst>
              <a:ext uri="{FF2B5EF4-FFF2-40B4-BE49-F238E27FC236}">
                <a16:creationId xmlns:a16="http://schemas.microsoft.com/office/drawing/2014/main" id="{DDB0AFAB-A8EB-4475-BF52-12685A3B4A1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759172" y="5455206"/>
            <a:ext cx="333383" cy="333383"/>
          </a:xfrm>
          <a:prstGeom prst="rect">
            <a:avLst/>
          </a:prstGeom>
        </p:spPr>
      </p:pic>
      <p:pic>
        <p:nvPicPr>
          <p:cNvPr id="22" name="グラフィックス 21" descr="卒業式用の角帽">
            <a:extLst>
              <a:ext uri="{FF2B5EF4-FFF2-40B4-BE49-F238E27FC236}">
                <a16:creationId xmlns:a16="http://schemas.microsoft.com/office/drawing/2014/main" id="{A905492A-4E87-46BC-9068-6FF1E9C1034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30662" y="2684093"/>
            <a:ext cx="333383" cy="333383"/>
          </a:xfrm>
          <a:prstGeom prst="rect">
            <a:avLst/>
          </a:prstGeom>
        </p:spPr>
      </p:pic>
      <p:pic>
        <p:nvPicPr>
          <p:cNvPr id="24" name="グラフィックス 23" descr="ビーカー">
            <a:extLst>
              <a:ext uri="{FF2B5EF4-FFF2-40B4-BE49-F238E27FC236}">
                <a16:creationId xmlns:a16="http://schemas.microsoft.com/office/drawing/2014/main" id="{78CD5814-25A6-4FFA-9A57-4E9E795E469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756356" y="5985815"/>
            <a:ext cx="333383" cy="333383"/>
          </a:xfrm>
          <a:prstGeom prst="rect">
            <a:avLst/>
          </a:prstGeom>
        </p:spPr>
      </p:pic>
      <p:pic>
        <p:nvPicPr>
          <p:cNvPr id="53" name="グラフィックス 52" descr="質問">
            <a:extLst>
              <a:ext uri="{FF2B5EF4-FFF2-40B4-BE49-F238E27FC236}">
                <a16:creationId xmlns:a16="http://schemas.microsoft.com/office/drawing/2014/main" id="{A1DB91E3-DB91-4357-9484-470069019CF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240516" y="2655180"/>
            <a:ext cx="330682" cy="3306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3A94AB05-D005-46BE-D193-4D477F4AF0E7}"/>
              </a:ext>
            </a:extLst>
          </p:cNvPr>
          <p:cNvCxnSpPr>
            <a:cxnSpLocks/>
          </p:cNvCxnSpPr>
          <p:nvPr/>
        </p:nvCxnSpPr>
        <p:spPr>
          <a:xfrm>
            <a:off x="11919048" y="900427"/>
            <a:ext cx="0" cy="3148804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9340CCFF-5AC5-4A33-1D88-687C1FC448C9}"/>
              </a:ext>
            </a:extLst>
          </p:cNvPr>
          <p:cNvCxnSpPr>
            <a:cxnSpLocks/>
          </p:cNvCxnSpPr>
          <p:nvPr/>
        </p:nvCxnSpPr>
        <p:spPr>
          <a:xfrm>
            <a:off x="8405890" y="900427"/>
            <a:ext cx="0" cy="1497492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cxnSpLocks/>
          </p:cNvCxnSpPr>
          <p:nvPr/>
        </p:nvCxnSpPr>
        <p:spPr>
          <a:xfrm>
            <a:off x="6672064" y="900427"/>
            <a:ext cx="0" cy="1669205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cxnSpLocks/>
          </p:cNvCxnSpPr>
          <p:nvPr/>
        </p:nvCxnSpPr>
        <p:spPr>
          <a:xfrm>
            <a:off x="9848526" y="900427"/>
            <a:ext cx="0" cy="1396032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直線コネクタ 39"/>
          <p:cNvCxnSpPr>
            <a:cxnSpLocks/>
          </p:cNvCxnSpPr>
          <p:nvPr/>
        </p:nvCxnSpPr>
        <p:spPr>
          <a:xfrm>
            <a:off x="4223792" y="791451"/>
            <a:ext cx="0" cy="2359995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cxnSpLocks/>
          </p:cNvCxnSpPr>
          <p:nvPr/>
        </p:nvCxnSpPr>
        <p:spPr>
          <a:xfrm flipH="1">
            <a:off x="2423036" y="791451"/>
            <a:ext cx="39830" cy="3046437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直線コネクタ 80"/>
          <p:cNvCxnSpPr>
            <a:cxnSpLocks/>
          </p:cNvCxnSpPr>
          <p:nvPr/>
        </p:nvCxnSpPr>
        <p:spPr>
          <a:xfrm>
            <a:off x="263352" y="803275"/>
            <a:ext cx="0" cy="3245956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415" name="スライド番号プレースホルダー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C662DD-2690-4B07-8822-B981DC2AEE7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417" name="テキスト ボックス 22"/>
          <p:cNvSpPr txBox="1">
            <a:spLocks noChangeArrowheads="1"/>
          </p:cNvSpPr>
          <p:nvPr/>
        </p:nvSpPr>
        <p:spPr bwMode="auto">
          <a:xfrm>
            <a:off x="190800" y="154800"/>
            <a:ext cx="7850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採用後のキャリアアップについて</a:t>
            </a:r>
          </a:p>
        </p:txBody>
      </p:sp>
      <p:cxnSp>
        <p:nvCxnSpPr>
          <p:cNvPr id="26" name="直線矢印コネクタ 25"/>
          <p:cNvCxnSpPr>
            <a:cxnSpLocks/>
          </p:cNvCxnSpPr>
          <p:nvPr/>
        </p:nvCxnSpPr>
        <p:spPr>
          <a:xfrm>
            <a:off x="439598" y="980728"/>
            <a:ext cx="183703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030" name="右矢印 86029"/>
          <p:cNvSpPr/>
          <p:nvPr/>
        </p:nvSpPr>
        <p:spPr>
          <a:xfrm>
            <a:off x="170847" y="4835874"/>
            <a:ext cx="11613785" cy="1195653"/>
          </a:xfrm>
          <a:prstGeom prst="rightArrow">
            <a:avLst>
              <a:gd name="adj1" fmla="val 50000"/>
              <a:gd name="adj2" fmla="val 32053"/>
            </a:avLst>
          </a:prstGeom>
          <a:solidFill>
            <a:srgbClr val="EFEFEF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◎　経験年数に応じた研修を用意　新任一般職員研修（接遇マナー研修など）、東海地区中堅職員研修など</a:t>
            </a: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2698542" y="5935692"/>
            <a:ext cx="6398699" cy="7207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その他にも英語研修、海外研修や資格取得（ＩＴパスポート、</a:t>
            </a:r>
            <a:endParaRPr lang="en-US" altLang="ja-JP" sz="1600" b="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衛生管理者（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・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種））など、積極的にサポートを行っています。</a:t>
            </a:r>
          </a:p>
        </p:txBody>
      </p:sp>
      <p:sp>
        <p:nvSpPr>
          <p:cNvPr id="92" name="テキスト ボックス 91"/>
          <p:cNvSpPr txBox="1"/>
          <p:nvPr/>
        </p:nvSpPr>
        <p:spPr bwMode="auto">
          <a:xfrm>
            <a:off x="410306" y="2093410"/>
            <a:ext cx="2535237" cy="523875"/>
          </a:xfrm>
          <a:prstGeom prst="rect">
            <a:avLst/>
          </a:prstGeom>
          <a:solidFill>
            <a:srgbClr val="5672BB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文部科学省や日本学術振興会への研修</a:t>
            </a:r>
          </a:p>
        </p:txBody>
      </p:sp>
      <p:sp>
        <p:nvSpPr>
          <p:cNvPr id="93" name="テキスト ボックス 92"/>
          <p:cNvSpPr txBox="1"/>
          <p:nvPr/>
        </p:nvSpPr>
        <p:spPr bwMode="auto">
          <a:xfrm>
            <a:off x="1677924" y="1365319"/>
            <a:ext cx="3014663" cy="307975"/>
          </a:xfrm>
          <a:prstGeom prst="rect">
            <a:avLst/>
          </a:prstGeom>
          <a:solidFill>
            <a:srgbClr val="5672BB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２～３年サイクルの学内異動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574F0370-1338-49DA-8E0F-D25D9344C936}"/>
              </a:ext>
            </a:extLst>
          </p:cNvPr>
          <p:cNvCxnSpPr>
            <a:cxnSpLocks/>
          </p:cNvCxnSpPr>
          <p:nvPr/>
        </p:nvCxnSpPr>
        <p:spPr>
          <a:xfrm>
            <a:off x="2582396" y="980728"/>
            <a:ext cx="153349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B2C4DA80-C213-480F-A10B-8151C1F5A85C}"/>
              </a:ext>
            </a:extLst>
          </p:cNvPr>
          <p:cNvCxnSpPr>
            <a:cxnSpLocks/>
          </p:cNvCxnSpPr>
          <p:nvPr/>
        </p:nvCxnSpPr>
        <p:spPr>
          <a:xfrm>
            <a:off x="4335832" y="985771"/>
            <a:ext cx="2264175" cy="966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0E98C7C2-417C-4CCF-B8FB-1EEF95095425}"/>
              </a:ext>
            </a:extLst>
          </p:cNvPr>
          <p:cNvCxnSpPr>
            <a:cxnSpLocks/>
          </p:cNvCxnSpPr>
          <p:nvPr/>
        </p:nvCxnSpPr>
        <p:spPr>
          <a:xfrm>
            <a:off x="8472387" y="990601"/>
            <a:ext cx="124970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4AF7798B-F91C-945E-94E5-0017EDBA7160}"/>
              </a:ext>
            </a:extLst>
          </p:cNvPr>
          <p:cNvGrpSpPr/>
          <p:nvPr/>
        </p:nvGrpSpPr>
        <p:grpSpPr>
          <a:xfrm>
            <a:off x="165378" y="1157104"/>
            <a:ext cx="11753670" cy="3869978"/>
            <a:chOff x="165378" y="1157104"/>
            <a:chExt cx="11753670" cy="3869978"/>
          </a:xfrm>
        </p:grpSpPr>
        <p:grpSp>
          <p:nvGrpSpPr>
            <p:cNvPr id="17416" name="グループ化 73"/>
            <p:cNvGrpSpPr>
              <a:grpSpLocks/>
            </p:cNvGrpSpPr>
            <p:nvPr/>
          </p:nvGrpSpPr>
          <p:grpSpPr bwMode="auto">
            <a:xfrm>
              <a:off x="165378" y="1736986"/>
              <a:ext cx="10187369" cy="3290096"/>
              <a:chOff x="727423" y="1455148"/>
              <a:chExt cx="7594693" cy="4134093"/>
            </a:xfrm>
          </p:grpSpPr>
          <p:sp>
            <p:nvSpPr>
              <p:cNvPr id="5" name="直方体 4"/>
              <p:cNvSpPr/>
              <p:nvPr/>
            </p:nvSpPr>
            <p:spPr>
              <a:xfrm>
                <a:off x="727423" y="4192925"/>
                <a:ext cx="1706827" cy="1396315"/>
              </a:xfrm>
              <a:prstGeom prst="cube">
                <a:avLst>
                  <a:gd name="adj" fmla="val 52352"/>
                </a:avLst>
              </a:prstGeom>
              <a:solidFill>
                <a:srgbClr val="084E8F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rPr>
                  <a:t>係 員</a:t>
                </a:r>
              </a:p>
            </p:txBody>
          </p:sp>
          <p:sp>
            <p:nvSpPr>
              <p:cNvPr id="6" name="直方体 5"/>
              <p:cNvSpPr/>
              <p:nvPr/>
            </p:nvSpPr>
            <p:spPr>
              <a:xfrm>
                <a:off x="2030433" y="3137708"/>
                <a:ext cx="2096371" cy="2451532"/>
              </a:xfrm>
              <a:prstGeom prst="cube">
                <a:avLst>
                  <a:gd name="adj" fmla="val 58591"/>
                </a:avLst>
              </a:prstGeom>
              <a:solidFill>
                <a:srgbClr val="084E8F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rPr>
                  <a:t>主 任</a:t>
                </a:r>
              </a:p>
            </p:txBody>
          </p:sp>
          <p:sp>
            <p:nvSpPr>
              <p:cNvPr id="7" name="直方体 6"/>
              <p:cNvSpPr/>
              <p:nvPr/>
            </p:nvSpPr>
            <p:spPr>
              <a:xfrm>
                <a:off x="3215433" y="2501390"/>
                <a:ext cx="2603916" cy="3087851"/>
              </a:xfrm>
              <a:prstGeom prst="cube">
                <a:avLst>
                  <a:gd name="adj" fmla="val 46333"/>
                </a:avLst>
              </a:prstGeom>
              <a:solidFill>
                <a:srgbClr val="084E8F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rPr>
                  <a:t>係 長</a:t>
                </a:r>
                <a:endParaRPr kumimoji="1" lang="en-US" altLang="ja-JP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endParaRPr>
              </a:p>
            </p:txBody>
          </p:sp>
          <p:sp>
            <p:nvSpPr>
              <p:cNvPr id="8" name="直方体 7"/>
              <p:cNvSpPr/>
              <p:nvPr/>
            </p:nvSpPr>
            <p:spPr>
              <a:xfrm>
                <a:off x="4907978" y="2181922"/>
                <a:ext cx="2303831" cy="3407318"/>
              </a:xfrm>
              <a:prstGeom prst="cube">
                <a:avLst>
                  <a:gd name="adj" fmla="val 38099"/>
                </a:avLst>
              </a:prstGeom>
              <a:solidFill>
                <a:srgbClr val="084E8F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rPr>
                  <a:t>副課長</a:t>
                </a:r>
              </a:p>
            </p:txBody>
          </p:sp>
          <p:sp>
            <p:nvSpPr>
              <p:cNvPr id="22" name="直方体 21"/>
              <p:cNvSpPr/>
              <p:nvPr/>
            </p:nvSpPr>
            <p:spPr>
              <a:xfrm>
                <a:off x="6450155" y="1455148"/>
                <a:ext cx="1871961" cy="4107163"/>
              </a:xfrm>
              <a:prstGeom prst="cube">
                <a:avLst>
                  <a:gd name="adj" fmla="val 38099"/>
                </a:avLst>
              </a:prstGeom>
              <a:solidFill>
                <a:srgbClr val="084E8F"/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メイリオ" panose="020B0604030504040204" pitchFamily="50" charset="-128"/>
                    <a:ea typeface="メイリオ" panose="020B0604030504040204" pitchFamily="50" charset="-128"/>
                    <a:cs typeface="+mn-cs"/>
                  </a:rPr>
                  <a:t>課 長</a:t>
                </a:r>
              </a:p>
            </p:txBody>
          </p:sp>
        </p:grpSp>
        <p:sp>
          <p:nvSpPr>
            <p:cNvPr id="28" name="直方体 27">
              <a:extLst>
                <a:ext uri="{FF2B5EF4-FFF2-40B4-BE49-F238E27FC236}">
                  <a16:creationId xmlns:a16="http://schemas.microsoft.com/office/drawing/2014/main" id="{F946E919-E6DF-F41F-27ED-690F02AA82E3}"/>
                </a:ext>
              </a:extLst>
            </p:cNvPr>
            <p:cNvSpPr/>
            <p:nvPr/>
          </p:nvSpPr>
          <p:spPr bwMode="auto">
            <a:xfrm>
              <a:off x="9408037" y="1157104"/>
              <a:ext cx="2511011" cy="3846718"/>
            </a:xfrm>
            <a:prstGeom prst="cube">
              <a:avLst>
                <a:gd name="adj" fmla="val 38099"/>
              </a:avLst>
            </a:prstGeom>
            <a:solidFill>
              <a:srgbClr val="084E8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局次長</a:t>
              </a:r>
              <a:endPara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E8F9682F-17AF-4044-8236-86C5B011A777}"/>
              </a:ext>
            </a:extLst>
          </p:cNvPr>
          <p:cNvCxnSpPr>
            <a:cxnSpLocks/>
          </p:cNvCxnSpPr>
          <p:nvPr/>
        </p:nvCxnSpPr>
        <p:spPr>
          <a:xfrm>
            <a:off x="9903903" y="990601"/>
            <a:ext cx="188072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グラフィックス 3" descr="走る">
            <a:extLst>
              <a:ext uri="{FF2B5EF4-FFF2-40B4-BE49-F238E27FC236}">
                <a16:creationId xmlns:a16="http://schemas.microsoft.com/office/drawing/2014/main" id="{90016ADE-82FF-4BCE-B360-669A59C43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594" y="3250597"/>
            <a:ext cx="575041" cy="575041"/>
          </a:xfrm>
          <a:prstGeom prst="rect">
            <a:avLst/>
          </a:prstGeom>
        </p:spPr>
      </p:pic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F7A5D82A-B8B4-0A13-3EBF-7D4B0EFD0426}"/>
              </a:ext>
            </a:extLst>
          </p:cNvPr>
          <p:cNvCxnSpPr>
            <a:cxnSpLocks/>
          </p:cNvCxnSpPr>
          <p:nvPr/>
        </p:nvCxnSpPr>
        <p:spPr>
          <a:xfrm>
            <a:off x="6744072" y="990601"/>
            <a:ext cx="15368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016" name="右矢印 86015"/>
          <p:cNvSpPr/>
          <p:nvPr/>
        </p:nvSpPr>
        <p:spPr bwMode="auto">
          <a:xfrm rot="21029682">
            <a:off x="4839397" y="2117223"/>
            <a:ext cx="5998666" cy="1000125"/>
          </a:xfrm>
          <a:prstGeom prst="rightArrow">
            <a:avLst>
              <a:gd name="adj1" fmla="val 51223"/>
              <a:gd name="adj2" fmla="val 50000"/>
            </a:avLst>
          </a:prstGeom>
          <a:solidFill>
            <a:srgbClr val="5672BB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より専門的な知識の習得</a:t>
            </a:r>
          </a:p>
        </p:txBody>
      </p:sp>
      <p:sp>
        <p:nvSpPr>
          <p:cNvPr id="116" name="テキスト ボックス 115"/>
          <p:cNvSpPr txBox="1"/>
          <p:nvPr/>
        </p:nvSpPr>
        <p:spPr bwMode="auto">
          <a:xfrm>
            <a:off x="2947149" y="2617285"/>
            <a:ext cx="1729337" cy="522288"/>
          </a:xfrm>
          <a:prstGeom prst="rect">
            <a:avLst/>
          </a:prstGeom>
          <a:solidFill>
            <a:srgbClr val="5672BB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近隣の大学等との人事交流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0" grpId="0" animBg="1"/>
      <p:bldP spid="1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6"/>
          <p:cNvSpPr>
            <a:spLocks noChangeArrowheads="1" noChangeShapeType="1" noTextEdit="1"/>
          </p:cNvSpPr>
          <p:nvPr/>
        </p:nvSpPr>
        <p:spPr bwMode="auto">
          <a:xfrm>
            <a:off x="1847850" y="476251"/>
            <a:ext cx="6769100" cy="5762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0000FF"/>
                  </a:gs>
                  <a:gs pos="100000">
                    <a:srgbClr val="C0504D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タイトル 10"/>
          <p:cNvSpPr txBox="1">
            <a:spLocks/>
          </p:cNvSpPr>
          <p:nvPr/>
        </p:nvSpPr>
        <p:spPr bwMode="auto">
          <a:xfrm>
            <a:off x="190800" y="154800"/>
            <a:ext cx="6659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勤務条件・休暇等について</a:t>
            </a:r>
          </a:p>
        </p:txBody>
      </p:sp>
      <p:sp>
        <p:nvSpPr>
          <p:cNvPr id="19460" name="スライド番号プレースホル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07EAE9-2D59-4DA4-82A1-C6684488EFCA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857802"/>
              </p:ext>
            </p:extLst>
          </p:nvPr>
        </p:nvGraphicFramePr>
        <p:xfrm>
          <a:off x="0" y="764382"/>
          <a:ext cx="12158788" cy="64252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15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2400" b="1" dirty="0">
                        <a:solidFill>
                          <a:srgbClr val="084E8F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dirty="0">
                          <a:solidFill>
                            <a:srgbClr val="084E8F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・勤務時間・給与・手当</a:t>
                      </a:r>
                    </a:p>
                  </a:txBody>
                  <a:tcPr marL="91435" marR="91435"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1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勤務時間：８：３０～１７：１５（休憩１２：００～１３：００）の７時間４５分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初 任 給：１９６，</a:t>
                      </a:r>
                      <a:r>
                        <a:rPr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００円程度（学歴，職歴によって決定）＋　</a:t>
                      </a:r>
                      <a:r>
                        <a:rPr lang="ja-JP" altLang="en-US" sz="1600" b="1" dirty="0">
                          <a:highlight>
                            <a:srgbClr val="FFD41C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地域手当（基本給の１５％）</a:t>
                      </a:r>
                      <a:endParaRPr lang="en-US" altLang="ja-JP" sz="1600" b="1" dirty="0">
                        <a:highlight>
                          <a:srgbClr val="FFD41C"/>
                        </a:highlight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    </a:t>
                      </a: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　　　</a:t>
                      </a: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ja-JP" altLang="en-US" sz="1600" b="1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　　　　　　２２５，６３０円</a:t>
                      </a:r>
                      <a:r>
                        <a:rPr lang="ja-JP" altLang="en-US" sz="16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程度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　　　　</a:t>
                      </a: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各種手当：通勤手当，住居手当（上限２８</a:t>
                      </a:r>
                      <a:r>
                        <a:rPr kumimoji="1" lang="en-US" altLang="ja-JP" sz="1600" b="1" kern="12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,</a:t>
                      </a:r>
                      <a:r>
                        <a:rPr kumimoji="1" lang="ja-JP" altLang="en-US" sz="1600" b="1" kern="1200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０００</a:t>
                      </a: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円），扶養手当，期末・勤勉手当（ボーナス）</a:t>
                      </a:r>
                      <a:r>
                        <a:rPr lang="en-US" altLang="ja-JP" sz="1600" b="1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etc</a:t>
                      </a: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endParaRPr lang="ja-JP" altLang="en-US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5" marR="91435"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dirty="0">
                          <a:solidFill>
                            <a:srgbClr val="084E8F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・休日・休暇</a:t>
                      </a:r>
                    </a:p>
                  </a:txBody>
                  <a:tcPr marL="91435" marR="91435"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2747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休日：　土・日・祝日　及び　年末年始（１２／２９～１／３）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年次有給休暇　：１年間に２０日</a:t>
                      </a: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　（入職月により変動あり）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　２０日を上限に翌年に繰り越し可能</a:t>
                      </a: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特別休暇　：夏季休暇（</a:t>
                      </a:r>
                      <a:r>
                        <a:rPr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7</a:t>
                      </a: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月から</a:t>
                      </a:r>
                      <a:r>
                        <a:rPr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9</a:t>
                      </a: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月末までの間に希望する</a:t>
                      </a:r>
                      <a:r>
                        <a:rPr lang="ja-JP" altLang="en-US" sz="1600" b="1" dirty="0">
                          <a:solidFill>
                            <a:srgbClr val="084E8F"/>
                          </a:solidFill>
                          <a:highlight>
                            <a:srgbClr val="FFD41C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３日間</a:t>
                      </a: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</a:t>
                      </a: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結婚休暇（</a:t>
                      </a:r>
                      <a:r>
                        <a:rPr lang="ja-JP" altLang="en-US" sz="16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５日間</a:t>
                      </a: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），</a:t>
                      </a:r>
                      <a:endParaRPr lang="en-US" altLang="ja-JP" sz="16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solidFill>
                            <a:srgbClr val="00B05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</a:t>
                      </a:r>
                      <a:r>
                        <a:rPr lang="ja-JP" altLang="en-US" sz="16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リフレッシュ休暇（基本</a:t>
                      </a:r>
                      <a:r>
                        <a:rPr lang="ja-JP" altLang="en-US" sz="1600" b="1" dirty="0">
                          <a:solidFill>
                            <a:srgbClr val="084E8F"/>
                          </a:solidFill>
                          <a:highlight>
                            <a:srgbClr val="FFD41C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３日間</a:t>
                      </a:r>
                      <a:r>
                        <a:rPr lang="ja-JP" altLang="en-US" sz="16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，勤続１０・２０・３０年目は＋</a:t>
                      </a:r>
                      <a:r>
                        <a:rPr lang="en-US" altLang="ja-JP" sz="16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α</a:t>
                      </a:r>
                      <a:r>
                        <a:rPr lang="ja-JP" altLang="en-US" sz="16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</a:t>
                      </a:r>
                      <a:r>
                        <a:rPr lang="ja-JP" altLang="en-US" sz="1600" b="1" dirty="0">
                          <a:solidFill>
                            <a:srgbClr val="00B05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en-US" altLang="ja-JP" sz="1600" b="1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etc</a:t>
                      </a: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夏季一斉閉庁　：（８／</a:t>
                      </a:r>
                      <a:r>
                        <a:rPr lang="en-US" altLang="ja-JP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11</a:t>
                      </a: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の前２日間と翌３日間（休日を除く），</a:t>
                      </a: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6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5" marR="91435"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矢印: 右 5">
            <a:extLst>
              <a:ext uri="{FF2B5EF4-FFF2-40B4-BE49-F238E27FC236}">
                <a16:creationId xmlns:a16="http://schemas.microsoft.com/office/drawing/2014/main" id="{4FD124D9-0A52-2209-2D85-9A6A0347F9ED}"/>
              </a:ext>
            </a:extLst>
          </p:cNvPr>
          <p:cNvSpPr/>
          <p:nvPr/>
        </p:nvSpPr>
        <p:spPr>
          <a:xfrm>
            <a:off x="2351584" y="220486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思考の吹き出し: 雲形 6">
            <a:extLst>
              <a:ext uri="{FF2B5EF4-FFF2-40B4-BE49-F238E27FC236}">
                <a16:creationId xmlns:a16="http://schemas.microsoft.com/office/drawing/2014/main" id="{257E0BE1-5709-7FC7-1BBB-8CFB6FCF199A}"/>
              </a:ext>
            </a:extLst>
          </p:cNvPr>
          <p:cNvSpPr/>
          <p:nvPr/>
        </p:nvSpPr>
        <p:spPr>
          <a:xfrm>
            <a:off x="7104112" y="2852937"/>
            <a:ext cx="4896544" cy="1872208"/>
          </a:xfrm>
          <a:prstGeom prst="cloudCallout">
            <a:avLst>
              <a:gd name="adj1" fmla="val -41196"/>
              <a:gd name="adj2" fmla="val 880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F18449-9409-4355-8407-DBEA5E110FA9}"/>
              </a:ext>
            </a:extLst>
          </p:cNvPr>
          <p:cNvSpPr/>
          <p:nvPr/>
        </p:nvSpPr>
        <p:spPr>
          <a:xfrm>
            <a:off x="10617088" y="3783214"/>
            <a:ext cx="754360" cy="35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C462F2-0E89-A3FC-7B6B-38268103D266}"/>
              </a:ext>
            </a:extLst>
          </p:cNvPr>
          <p:cNvSpPr txBox="1"/>
          <p:nvPr/>
        </p:nvSpPr>
        <p:spPr>
          <a:xfrm>
            <a:off x="7608168" y="3306160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お盆の時期には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最長だと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８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日間の連休</a:t>
            </a:r>
            <a:r>
              <a:rPr lang="ja-JP" altLang="en-US" sz="160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2025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年度は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8/7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～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8/14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8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日間♪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6"/>
          <p:cNvSpPr>
            <a:spLocks noChangeArrowheads="1" noChangeShapeType="1" noTextEdit="1"/>
          </p:cNvSpPr>
          <p:nvPr/>
        </p:nvSpPr>
        <p:spPr bwMode="auto">
          <a:xfrm>
            <a:off x="1847850" y="476251"/>
            <a:ext cx="6769100" cy="5762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0000FF"/>
                  </a:gs>
                  <a:gs pos="100000">
                    <a:srgbClr val="C0504D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タイトル 10"/>
          <p:cNvSpPr txBox="1">
            <a:spLocks/>
          </p:cNvSpPr>
          <p:nvPr/>
        </p:nvSpPr>
        <p:spPr bwMode="auto">
          <a:xfrm>
            <a:off x="190800" y="154800"/>
            <a:ext cx="6659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勤務条件・休暇等について</a:t>
            </a:r>
          </a:p>
        </p:txBody>
      </p:sp>
      <p:sp>
        <p:nvSpPr>
          <p:cNvPr id="19460" name="スライド番号プレースホル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07EAE9-2D59-4DA4-82A1-C6684488EFCA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862892"/>
              </p:ext>
            </p:extLst>
          </p:nvPr>
        </p:nvGraphicFramePr>
        <p:xfrm>
          <a:off x="119336" y="918204"/>
          <a:ext cx="11665296" cy="5031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65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9432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kumimoji="1" lang="ja-JP" altLang="en-US" sz="2400" b="1" kern="0" dirty="0">
                          <a:solidFill>
                            <a:srgbClr val="084E8F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・育児・介護に関する制度</a:t>
                      </a:r>
                      <a:endParaRPr lang="ja-JP" altLang="en-US" sz="2400" b="1" dirty="0">
                        <a:solidFill>
                          <a:srgbClr val="084E8F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5" marR="91435" marT="45719" marB="45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643"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</a:pPr>
                      <a:r>
                        <a:rPr lang="ja-JP" altLang="en-US" sz="16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産前産後休暇　：通常産前６週間，産後８週間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8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endParaRPr lang="en-US" altLang="ja-JP" sz="1800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育児休業　　　：</a:t>
                      </a: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highlight>
                            <a:srgbClr val="FFD41C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男女問わず</a:t>
                      </a: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，子供が３歳になるまで取得可能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endParaRPr lang="en-US" altLang="ja-JP" sz="18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育児部分休業　：</a:t>
                      </a: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highlight>
                            <a:srgbClr val="FFD41C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男女問わず</a:t>
                      </a: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，子供が</a:t>
                      </a:r>
                      <a:r>
                        <a:rPr lang="ja-JP" altLang="en-US" sz="1800" b="1" dirty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中学校</a:t>
                      </a: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に就学するまで，その養育のために１日の勤務時間</a:t>
                      </a:r>
                      <a:endParaRPr lang="en-US" altLang="ja-JP" sz="18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　の一部を勤務しないことが可能</a:t>
                      </a:r>
                    </a:p>
                    <a:p>
                      <a:pPr marL="1849438" indent="-1849438">
                        <a:lnSpc>
                          <a:spcPts val="2000"/>
                        </a:lnSpc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endParaRPr lang="en-US" altLang="ja-JP" sz="18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1849438" indent="-1849438">
                        <a:lnSpc>
                          <a:spcPts val="2000"/>
                        </a:lnSpc>
                      </a:pPr>
                      <a:r>
                        <a:rPr kumimoji="1" lang="ja-JP" altLang="en-US" sz="1800" b="1" kern="1200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　</a:t>
                      </a:r>
                      <a:r>
                        <a:rPr kumimoji="1" lang="ja-JP" altLang="ja-JP" sz="1800" b="1" kern="1200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育児短時間勤務</a:t>
                      </a:r>
                      <a:r>
                        <a:rPr kumimoji="1" lang="ja-JP" altLang="en-US" sz="1800" b="1" kern="1200" dirty="0">
                          <a:solidFill>
                            <a:schemeClr val="tx1"/>
                          </a:solidFill>
                          <a:effectLst/>
                          <a:latin typeface="メイリオ" panose="020B0604030504040204" pitchFamily="50" charset="-128"/>
                          <a:ea typeface="メイリオ" panose="020B0604030504040204" pitchFamily="50" charset="-128"/>
                          <a:cs typeface="+mn-cs"/>
                        </a:rPr>
                        <a:t>：</a:t>
                      </a: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highlight>
                            <a:srgbClr val="FFD41C"/>
                          </a:highlight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男女問わず</a:t>
                      </a: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，子供が小学校に就学するまで，その養育のために１日の勤務時間を短くする</a:t>
                      </a:r>
                      <a:endParaRPr lang="en-US" altLang="ja-JP" sz="18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1849438" indent="-1849438">
                        <a:lnSpc>
                          <a:spcPts val="2000"/>
                        </a:lnSpc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　ことや休日を増やすことが可能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endParaRPr lang="en-US" altLang="ja-JP" sz="18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介護休業等　　：配偶者や父母等または子など長期の介護を必要とするときに，最大１８６</a:t>
                      </a:r>
                      <a:endParaRPr lang="en-US" altLang="ja-JP" sz="18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　日まで取得することが可能</a:t>
                      </a:r>
                      <a:endParaRPr lang="en-US" altLang="ja-JP" sz="18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1860550" indent="-1860550">
                        <a:lnSpc>
                          <a:spcPts val="2000"/>
                        </a:lnSpc>
                        <a:tabLst>
                          <a:tab pos="1828800" algn="l"/>
                        </a:tabLst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endParaRPr lang="en-US" altLang="ja-JP" sz="18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1860550" indent="-1860550">
                        <a:lnSpc>
                          <a:spcPts val="2000"/>
                        </a:lnSpc>
                        <a:tabLst>
                          <a:tab pos="1828800" algn="l"/>
                        </a:tabLst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早出遅出勤務　：始業時刻、終業時刻、休憩時間を定められた範囲内でずらすことが可能　</a:t>
                      </a:r>
                      <a:endParaRPr lang="en-US" altLang="ja-JP" sz="18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1860550" indent="-1860550">
                        <a:lnSpc>
                          <a:spcPts val="2000"/>
                        </a:lnSpc>
                        <a:tabLst>
                          <a:tab pos="1828800" algn="l"/>
                        </a:tabLst>
                      </a:pPr>
                      <a:endParaRPr lang="en-US" altLang="ja-JP" sz="1800" b="1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1860550" indent="-1860550">
                        <a:lnSpc>
                          <a:spcPts val="2000"/>
                        </a:lnSpc>
                        <a:tabLst>
                          <a:tab pos="1828800" algn="l"/>
                        </a:tabLst>
                      </a:pP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</a:t>
                      </a:r>
                      <a:r>
                        <a:rPr lang="ja-JP" altLang="en-US" sz="1800" b="1" u="none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在宅勤務　　　</a:t>
                      </a:r>
                      <a:r>
                        <a:rPr lang="en-US" altLang="ja-JP" sz="1800" b="1" u="none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: </a:t>
                      </a:r>
                      <a:r>
                        <a:rPr lang="ja-JP" altLang="en-US" sz="1800" b="1" u="none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コロナ禍の例外対応のみならず、実施合理性があり業務に支障がない場合、</a:t>
                      </a:r>
                      <a:endParaRPr lang="en-US" altLang="ja-JP" sz="1800" b="1" u="none" dirty="0">
                        <a:solidFill>
                          <a:schemeClr val="tx1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1860550" indent="-1860550">
                        <a:lnSpc>
                          <a:spcPts val="2000"/>
                        </a:lnSpc>
                        <a:tabLst>
                          <a:tab pos="1828800" algn="l"/>
                        </a:tabLst>
                      </a:pPr>
                      <a:r>
                        <a:rPr lang="ja-JP" altLang="en-US" sz="1800" b="1" u="none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　月に</a:t>
                      </a:r>
                      <a:r>
                        <a:rPr lang="en-US" altLang="ja-JP" sz="1800" b="1" u="none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10</a:t>
                      </a:r>
                      <a:r>
                        <a:rPr lang="ja-JP" altLang="en-US" sz="1800" b="1" u="none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日間の実施が可能</a:t>
                      </a:r>
                    </a:p>
                  </a:txBody>
                  <a:tcPr marL="91435" marR="91435" marT="45719" marB="4571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105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56CBB230-4C9A-4BFD-B99F-B2BD53618EDF}"/>
              </a:ext>
            </a:extLst>
          </p:cNvPr>
          <p:cNvSpPr txBox="1">
            <a:spLocks/>
          </p:cNvSpPr>
          <p:nvPr/>
        </p:nvSpPr>
        <p:spPr bwMode="auto">
          <a:xfrm>
            <a:off x="8737600" y="6356351"/>
            <a:ext cx="284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7DAFB-9AAC-45BC-82B8-250ABC8F8A16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18508"/>
              </p:ext>
            </p:extLst>
          </p:nvPr>
        </p:nvGraphicFramePr>
        <p:xfrm>
          <a:off x="118800" y="918000"/>
          <a:ext cx="10322929" cy="52428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22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2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dirty="0">
                          <a:solidFill>
                            <a:srgbClr val="084E8F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・共済組合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8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文部科学省共済組合に加入。</a:t>
                      </a:r>
                      <a:endParaRPr lang="en-US" altLang="ja-JP" sz="1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厚生年金，保険給付，積立貯金　</a:t>
                      </a:r>
                      <a:r>
                        <a:rPr lang="en-US" altLang="ja-JP" sz="1800" b="1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etc</a:t>
                      </a:r>
                      <a:endParaRPr lang="ja-JP" altLang="en-US" sz="1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国家公務員共済組合連合会の全国の保養所利用</a:t>
                      </a:r>
                      <a:endParaRPr lang="en-US" altLang="ja-JP" sz="1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ベネフィットステーション（映画チケット割引、ホテル宿泊割引、フリー</a:t>
                      </a:r>
                      <a:r>
                        <a:rPr lang="en-US" altLang="ja-JP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</a:t>
                      </a: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ラーニング </a:t>
                      </a:r>
                      <a:r>
                        <a:rPr lang="en-US" altLang="ja-JP" sz="1800" b="1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etc</a:t>
                      </a: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）</a:t>
                      </a:r>
                      <a:endParaRPr lang="en-US" altLang="ja-JP" sz="1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altLang="ja-JP" sz="1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ja-JP" altLang="en-US" sz="1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503">
                <a:tc>
                  <a:txBody>
                    <a:bodyPr/>
                    <a:lstStyle/>
                    <a:p>
                      <a:pPr>
                        <a:lnSpc>
                          <a:spcPts val="3000"/>
                        </a:lnSpc>
                      </a:pPr>
                      <a:r>
                        <a:rPr lang="ja-JP" altLang="en-US" sz="2400" b="1" dirty="0">
                          <a:solidFill>
                            <a:srgbClr val="084E8F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・学内施設等</a:t>
                      </a:r>
                      <a:endParaRPr kumimoji="1" lang="ja-JP" altLang="en-US" sz="2400" b="1" dirty="0">
                        <a:solidFill>
                          <a:srgbClr val="084E8F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052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defRPr/>
                      </a:pP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職員宿舎　　：名古屋市内に１ヶ所（緑区），春日井市内に１ヶ所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defRPr/>
                      </a:pP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保健センター：内科，メンタルヘルス診療，相談，救急処置　</a:t>
                      </a:r>
                      <a:r>
                        <a:rPr lang="en-US" altLang="ja-JP" sz="1800" b="1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etc</a:t>
                      </a:r>
                      <a:endParaRPr lang="ja-JP" altLang="en-US" sz="1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defRPr/>
                      </a:pP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図書館　　　：</a:t>
                      </a: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夜間（２１：４５まで），土日祝も利用可能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defRPr/>
                      </a:pP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食堂・購買　：生協食堂，ベーカリー，生協購買，ミニコンビニ，カフェサラ，理髪店</a:t>
                      </a:r>
                      <a:endParaRPr lang="en-US" altLang="ja-JP" sz="1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運動施設　　：大学内運動施設の利用可能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</a:t>
                      </a:r>
                      <a:r>
                        <a:rPr lang="ja-JP" altLang="en-US" sz="1800" b="1" dirty="0">
                          <a:solidFill>
                            <a:schemeClr val="tx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体育館（トレーニングルーム有）</a:t>
                      </a: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，テニスコート，</a:t>
                      </a:r>
                      <a:endParaRPr lang="en-US" altLang="ja-JP" sz="1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lang="ja-JP" altLang="en-US" sz="18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　　　　　　運動場（サッカー，野球），プール </a:t>
                      </a:r>
                      <a:r>
                        <a:rPr lang="en-US" altLang="ja-JP" sz="1800" b="1" dirty="0" err="1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etc</a:t>
                      </a:r>
                      <a:endParaRPr lang="en-US" altLang="ja-JP" sz="18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タイトル 10"/>
          <p:cNvSpPr txBox="1">
            <a:spLocks/>
          </p:cNvSpPr>
          <p:nvPr/>
        </p:nvSpPr>
        <p:spPr bwMode="auto">
          <a:xfrm>
            <a:off x="190800" y="154800"/>
            <a:ext cx="77041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福利厚生等について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5AC15122-33AB-3E25-0468-9C619677B366}"/>
              </a:ext>
            </a:extLst>
          </p:cNvPr>
          <p:cNvSpPr/>
          <p:nvPr/>
        </p:nvSpPr>
        <p:spPr>
          <a:xfrm>
            <a:off x="382578" y="901280"/>
            <a:ext cx="11544039" cy="5712582"/>
          </a:xfrm>
          <a:prstGeom prst="roundRect">
            <a:avLst>
              <a:gd name="adj" fmla="val 111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562D84-1DB7-D84C-77AD-F6BE21579978}"/>
              </a:ext>
            </a:extLst>
          </p:cNvPr>
          <p:cNvSpPr txBox="1"/>
          <p:nvPr/>
        </p:nvSpPr>
        <p:spPr>
          <a:xfrm>
            <a:off x="191344" y="194860"/>
            <a:ext cx="57189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3200" b="1" kern="0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DX</a:t>
            </a:r>
            <a:r>
              <a:rPr lang="ja-JP" altLang="ja-JP" sz="3200" b="1" kern="0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ロードマップと本部棟改修</a:t>
            </a:r>
            <a:r>
              <a:rPr lang="ja-JP" altLang="en-US" sz="3200" b="1" kern="0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lang="ja-JP" altLang="ja-JP" sz="3200" b="1" kern="0" dirty="0">
              <a:solidFill>
                <a:srgbClr val="084E8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A814C01-3C78-FCE9-0A69-6A98F6C4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AE65-8FF6-486E-81ED-394B92E75913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A4C8B0F-D79D-F233-1C92-45C34D91A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478" y="2698277"/>
            <a:ext cx="3532275" cy="196197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8D95FE-1641-D1C4-4F68-6F782AE6DFC1}"/>
              </a:ext>
            </a:extLst>
          </p:cNvPr>
          <p:cNvSpPr txBox="1"/>
          <p:nvPr/>
        </p:nvSpPr>
        <p:spPr>
          <a:xfrm>
            <a:off x="8218344" y="4861967"/>
            <a:ext cx="29705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本部棟改修後の</a:t>
            </a:r>
            <a:r>
              <a:rPr lang="en-US" altLang="ja-JP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4F</a:t>
            </a: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EV</a:t>
            </a: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ホールのイメージ図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D1339D4-D72D-7610-8787-A58827437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76" y="1194425"/>
            <a:ext cx="7354756" cy="515504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8A7B22E-3BF5-B579-E7D1-CB2317A25C2C}"/>
              </a:ext>
            </a:extLst>
          </p:cNvPr>
          <p:cNvSpPr txBox="1"/>
          <p:nvPr/>
        </p:nvSpPr>
        <p:spPr>
          <a:xfrm>
            <a:off x="7343348" y="6360802"/>
            <a:ext cx="293221" cy="2406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505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2746340" y="1736428"/>
            <a:ext cx="947673" cy="3621727"/>
          </a:xfrm>
          <a:prstGeom prst="rect">
            <a:avLst/>
          </a:prstGeom>
          <a:solidFill>
            <a:srgbClr val="0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書類選考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664953" y="1729036"/>
            <a:ext cx="947673" cy="3621727"/>
          </a:xfrm>
          <a:prstGeom prst="rect">
            <a:avLst/>
          </a:prstGeom>
          <a:solidFill>
            <a:srgbClr val="0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適性検査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10408222" y="1706193"/>
            <a:ext cx="1080000" cy="3621726"/>
          </a:xfrm>
          <a:prstGeom prst="rect">
            <a:avLst/>
          </a:prstGeom>
          <a:solidFill>
            <a:srgbClr val="0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新卒者　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4</a:t>
            </a: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月採用予定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既卒者　</a:t>
            </a:r>
            <a:r>
              <a:rPr kumimoji="1" lang="en-US" altLang="ja-JP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8</a:t>
            </a: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月以降採用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055440" y="5682523"/>
            <a:ext cx="10081119" cy="883030"/>
          </a:xfrm>
          <a:prstGeom prst="rect">
            <a:avLst/>
          </a:prstGeom>
          <a:solidFill>
            <a:srgbClr val="DEDFDF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日付は現時点での予定のため、変更する可能性があります。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最新の情報は名古屋工業大学公式ホームページまたはリクナビで確認してください★</a:t>
            </a:r>
          </a:p>
        </p:txBody>
      </p:sp>
      <p:sp>
        <p:nvSpPr>
          <p:cNvPr id="17" name="二等辺三角形 16">
            <a:extLst>
              <a:ext uri="{FF2B5EF4-FFF2-40B4-BE49-F238E27FC236}">
                <a16:creationId xmlns:a16="http://schemas.microsoft.com/office/drawing/2014/main" id="{A48A9B90-EF07-471C-9D1A-50538CB3EC37}"/>
              </a:ext>
            </a:extLst>
          </p:cNvPr>
          <p:cNvSpPr/>
          <p:nvPr/>
        </p:nvSpPr>
        <p:spPr>
          <a:xfrm rot="5400000">
            <a:off x="3924783" y="3320988"/>
            <a:ext cx="504056" cy="216024"/>
          </a:xfrm>
          <a:prstGeom prst="triangle">
            <a:avLst/>
          </a:prstGeom>
          <a:solidFill>
            <a:srgbClr val="B5B6B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702436C5-7EB2-41E7-8B86-08143A486298}"/>
              </a:ext>
            </a:extLst>
          </p:cNvPr>
          <p:cNvSpPr/>
          <p:nvPr/>
        </p:nvSpPr>
        <p:spPr>
          <a:xfrm rot="5400000">
            <a:off x="5843973" y="3330513"/>
            <a:ext cx="504056" cy="216024"/>
          </a:xfrm>
          <a:prstGeom prst="triangle">
            <a:avLst/>
          </a:prstGeom>
          <a:solidFill>
            <a:srgbClr val="B5B6B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2874A7C-4F32-40E2-8E86-AA10B683E33C}"/>
              </a:ext>
            </a:extLst>
          </p:cNvPr>
          <p:cNvSpPr/>
          <p:nvPr/>
        </p:nvSpPr>
        <p:spPr>
          <a:xfrm>
            <a:off x="2680952" y="1096108"/>
            <a:ext cx="1078448" cy="369332"/>
          </a:xfrm>
          <a:prstGeom prst="rect">
            <a:avLst/>
          </a:prstGeom>
          <a:solidFill>
            <a:srgbClr val="DEDFD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4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月上旬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99C3E99-6873-4857-8F43-DD4201BE3B8A}"/>
              </a:ext>
            </a:extLst>
          </p:cNvPr>
          <p:cNvSpPr/>
          <p:nvPr/>
        </p:nvSpPr>
        <p:spPr>
          <a:xfrm>
            <a:off x="4486207" y="962317"/>
            <a:ext cx="1305165" cy="646331"/>
          </a:xfrm>
          <a:prstGeom prst="rect">
            <a:avLst/>
          </a:prstGeom>
          <a:solidFill>
            <a:srgbClr val="DEDFDF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４月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～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4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F61A89F-74D5-4CE5-AF60-42FE3377E8D3}"/>
              </a:ext>
            </a:extLst>
          </p:cNvPr>
          <p:cNvSpPr/>
          <p:nvPr/>
        </p:nvSpPr>
        <p:spPr>
          <a:xfrm>
            <a:off x="10403980" y="1085822"/>
            <a:ext cx="1074333" cy="369332"/>
          </a:xfrm>
          <a:prstGeom prst="rect">
            <a:avLst/>
          </a:prstGeom>
          <a:solidFill>
            <a:srgbClr val="DEDFD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採　用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タイトル 10">
            <a:extLst>
              <a:ext uri="{FF2B5EF4-FFF2-40B4-BE49-F238E27FC236}">
                <a16:creationId xmlns:a16="http://schemas.microsoft.com/office/drawing/2014/main" id="{2FEAFCBB-0B89-4485-BFFB-DC9FD0B5CB08}"/>
              </a:ext>
            </a:extLst>
          </p:cNvPr>
          <p:cNvSpPr txBox="1">
            <a:spLocks/>
          </p:cNvSpPr>
          <p:nvPr/>
        </p:nvSpPr>
        <p:spPr bwMode="auto">
          <a:xfrm>
            <a:off x="190800" y="154800"/>
            <a:ext cx="8569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今後の日程について（予定）</a:t>
            </a:r>
          </a:p>
        </p:txBody>
      </p:sp>
      <p:sp>
        <p:nvSpPr>
          <p:cNvPr id="23" name="スライド番号プレースホルダ 4">
            <a:extLst>
              <a:ext uri="{FF2B5EF4-FFF2-40B4-BE49-F238E27FC236}">
                <a16:creationId xmlns:a16="http://schemas.microsoft.com/office/drawing/2014/main" id="{F8AE2A92-A989-4356-A07A-CBCB4A198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51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7DAFB-9AAC-45BC-82B8-250ABC8F8A16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0E6A5F0-A311-F232-4ADF-B05AA7D7FCE9}"/>
              </a:ext>
            </a:extLst>
          </p:cNvPr>
          <p:cNvSpPr/>
          <p:nvPr/>
        </p:nvSpPr>
        <p:spPr>
          <a:xfrm>
            <a:off x="827726" y="1729036"/>
            <a:ext cx="947674" cy="3627678"/>
          </a:xfrm>
          <a:prstGeom prst="rect">
            <a:avLst/>
          </a:prstGeom>
          <a:solidFill>
            <a:srgbClr val="0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リクナビよりエントリー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FF90BAD-E285-5341-DBFD-45668F55DF40}"/>
              </a:ext>
            </a:extLst>
          </p:cNvPr>
          <p:cNvSpPr/>
          <p:nvPr/>
        </p:nvSpPr>
        <p:spPr>
          <a:xfrm>
            <a:off x="653491" y="957609"/>
            <a:ext cx="1296144" cy="646331"/>
          </a:xfrm>
          <a:prstGeom prst="rect">
            <a:avLst/>
          </a:prstGeom>
          <a:solidFill>
            <a:srgbClr val="DEDFD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3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31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    まで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二等辺三角形 24">
            <a:extLst>
              <a:ext uri="{FF2B5EF4-FFF2-40B4-BE49-F238E27FC236}">
                <a16:creationId xmlns:a16="http://schemas.microsoft.com/office/drawing/2014/main" id="{936E8273-5DF9-D447-DA9B-3C6851AE1AE6}"/>
              </a:ext>
            </a:extLst>
          </p:cNvPr>
          <p:cNvSpPr/>
          <p:nvPr/>
        </p:nvSpPr>
        <p:spPr>
          <a:xfrm rot="5400000">
            <a:off x="2011514" y="3320988"/>
            <a:ext cx="504056" cy="216024"/>
          </a:xfrm>
          <a:prstGeom prst="triangle">
            <a:avLst/>
          </a:prstGeom>
          <a:solidFill>
            <a:srgbClr val="B5B6B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4631BC2-33B1-0D3E-4BB6-D387C841BF96}"/>
              </a:ext>
            </a:extLst>
          </p:cNvPr>
          <p:cNvSpPr/>
          <p:nvPr/>
        </p:nvSpPr>
        <p:spPr>
          <a:xfrm>
            <a:off x="6579376" y="1729036"/>
            <a:ext cx="947673" cy="3621726"/>
          </a:xfrm>
          <a:prstGeom prst="rect">
            <a:avLst/>
          </a:prstGeom>
          <a:solidFill>
            <a:srgbClr val="0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一次面接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EDF9290-7B55-2510-6420-A40F24DFDF7D}"/>
              </a:ext>
            </a:extLst>
          </p:cNvPr>
          <p:cNvSpPr/>
          <p:nvPr/>
        </p:nvSpPr>
        <p:spPr>
          <a:xfrm>
            <a:off x="8493799" y="1706193"/>
            <a:ext cx="947673" cy="3621726"/>
          </a:xfrm>
          <a:prstGeom prst="rect">
            <a:avLst/>
          </a:prstGeom>
          <a:solidFill>
            <a:srgbClr val="0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最終面接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3A18451-35B1-D96F-6128-1D18F42F6FF1}"/>
              </a:ext>
            </a:extLst>
          </p:cNvPr>
          <p:cNvSpPr/>
          <p:nvPr/>
        </p:nvSpPr>
        <p:spPr>
          <a:xfrm>
            <a:off x="6544908" y="1106396"/>
            <a:ext cx="1078448" cy="369332"/>
          </a:xfrm>
          <a:prstGeom prst="rect">
            <a:avLst/>
          </a:prstGeom>
          <a:solidFill>
            <a:srgbClr val="DEDFD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14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日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93EC9D6-2A31-C209-AAF0-23A4FA0880ED}"/>
              </a:ext>
            </a:extLst>
          </p:cNvPr>
          <p:cNvSpPr/>
          <p:nvPr/>
        </p:nvSpPr>
        <p:spPr>
          <a:xfrm>
            <a:off x="8397856" y="1096108"/>
            <a:ext cx="1078448" cy="369332"/>
          </a:xfrm>
          <a:prstGeom prst="rect">
            <a:avLst/>
          </a:prstGeom>
          <a:solidFill>
            <a:srgbClr val="DEDFD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</a:t>
            </a:r>
            <a:r>
              <a:rPr lang="en-US" altLang="ja-JP" sz="1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1E0D1615-9119-1980-175F-B0114AD06CA8}"/>
              </a:ext>
            </a:extLst>
          </p:cNvPr>
          <p:cNvSpPr/>
          <p:nvPr/>
        </p:nvSpPr>
        <p:spPr>
          <a:xfrm rot="5400000">
            <a:off x="7758396" y="3320988"/>
            <a:ext cx="504056" cy="216024"/>
          </a:xfrm>
          <a:prstGeom prst="triangle">
            <a:avLst/>
          </a:prstGeom>
          <a:solidFill>
            <a:srgbClr val="B5B6B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二等辺三角形 13">
            <a:extLst>
              <a:ext uri="{FF2B5EF4-FFF2-40B4-BE49-F238E27FC236}">
                <a16:creationId xmlns:a16="http://schemas.microsoft.com/office/drawing/2014/main" id="{3495AFB6-0CC8-0F0E-3D88-FFA3E2CF1984}"/>
              </a:ext>
            </a:extLst>
          </p:cNvPr>
          <p:cNvSpPr/>
          <p:nvPr/>
        </p:nvSpPr>
        <p:spPr>
          <a:xfrm rot="5400000">
            <a:off x="9672819" y="3330513"/>
            <a:ext cx="504056" cy="216024"/>
          </a:xfrm>
          <a:prstGeom prst="triangle">
            <a:avLst/>
          </a:prstGeom>
          <a:solidFill>
            <a:srgbClr val="B5B6B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75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図 3" descr="11階から１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95500" y="2318696"/>
            <a:ext cx="9001000" cy="111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ご応募お待ちしています！</a:t>
            </a:r>
          </a:p>
        </p:txBody>
      </p:sp>
      <p:sp>
        <p:nvSpPr>
          <p:cNvPr id="25606" name="スライド番号プレースホル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F1CFB-9DE8-4710-B297-BB2D909CAC60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25607" name="Group 9"/>
          <p:cNvGrpSpPr>
            <a:grpSpLocks/>
          </p:cNvGrpSpPr>
          <p:nvPr/>
        </p:nvGrpSpPr>
        <p:grpSpPr bwMode="auto">
          <a:xfrm>
            <a:off x="5447928" y="4496357"/>
            <a:ext cx="5410200" cy="449263"/>
            <a:chOff x="2112" y="3617"/>
            <a:chExt cx="3408" cy="283"/>
          </a:xfrm>
        </p:grpSpPr>
        <p:sp>
          <p:nvSpPr>
            <p:cNvPr id="25608" name="AutoShape 5"/>
            <p:cNvSpPr>
              <a:spLocks noChangeArrowheads="1"/>
            </p:cNvSpPr>
            <p:nvPr/>
          </p:nvSpPr>
          <p:spPr bwMode="auto">
            <a:xfrm>
              <a:off x="4800" y="3617"/>
              <a:ext cx="720" cy="283"/>
            </a:xfrm>
            <a:prstGeom prst="flowChartAlternateProcess">
              <a:avLst/>
            </a:prstGeom>
            <a:solidFill>
              <a:srgbClr val="FFD41C"/>
            </a:solidFill>
            <a:ln w="19050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t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検索</a:t>
              </a:r>
            </a:p>
          </p:txBody>
        </p:sp>
        <p:sp>
          <p:nvSpPr>
            <p:cNvPr id="25609" name="Rectangle 7"/>
            <p:cNvSpPr>
              <a:spLocks noChangeArrowheads="1"/>
            </p:cNvSpPr>
            <p:nvPr/>
          </p:nvSpPr>
          <p:spPr bwMode="auto">
            <a:xfrm>
              <a:off x="2112" y="3617"/>
              <a:ext cx="2267" cy="28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FEFEF"/>
              </a:solidFill>
              <a:miter lim="800000"/>
              <a:headEnd/>
              <a:tailEnd/>
            </a:ln>
          </p:spPr>
          <p:txBody>
            <a:bodyPr wrap="none" anchor="t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名古屋工業大学 採用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DCD9024-7609-4DEF-B51E-F4705D383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sp>
        <p:nvSpPr>
          <p:cNvPr id="6146" name="タイトル 1"/>
          <p:cNvSpPr>
            <a:spLocks noGrp="1"/>
          </p:cNvSpPr>
          <p:nvPr>
            <p:ph type="title"/>
          </p:nvPr>
        </p:nvSpPr>
        <p:spPr>
          <a:xfrm>
            <a:off x="3683793" y="141286"/>
            <a:ext cx="4824413" cy="720725"/>
          </a:xfrm>
        </p:spPr>
        <p:txBody>
          <a:bodyPr/>
          <a:lstStyle/>
          <a:p>
            <a:pPr algn="l" eaLnBrk="1" hangingPunct="1"/>
            <a:r>
              <a:rPr lang="ja-JP" altLang="en-US" sz="40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名古屋工業大学概要</a:t>
            </a:r>
          </a:p>
        </p:txBody>
      </p:sp>
      <p:sp>
        <p:nvSpPr>
          <p:cNvPr id="3075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096107" y="1375729"/>
            <a:ext cx="5999783" cy="4968552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全体紹介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職員数＆採用予定数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名工大の特色</a:t>
            </a: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産学連携データ、進路データ等）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事務組織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採用後のキャリアアップについて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ja-JP" altLang="en-US" sz="2000" b="1" kern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勤務条件・休暇等について</a:t>
            </a:r>
          </a:p>
          <a:p>
            <a:pPr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000" b="1" kern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福利厚生等について</a:t>
            </a:r>
            <a:endParaRPr lang="en-US" altLang="ja-JP" sz="2000" b="1" kern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ct val="150000"/>
              </a:lnSpc>
              <a:buNone/>
              <a:defRPr/>
            </a:pPr>
            <a:r>
              <a:rPr lang="ja-JP" altLang="en-US" sz="2000" b="1" kern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2000" b="1" kern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DX</a:t>
            </a:r>
            <a:r>
              <a:rPr lang="ja-JP" altLang="ja-JP" sz="2000" b="1" kern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ロードマップと本部棟改修</a:t>
            </a:r>
            <a:r>
              <a:rPr lang="ja-JP" altLang="en-US" sz="2000" b="1" kern="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lang="ja-JP" altLang="ja-JP" sz="2000" b="1" kern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ct val="150000"/>
              </a:lnSpc>
              <a:buFontTx/>
              <a:buNone/>
              <a:defRPr/>
            </a:pPr>
            <a:r>
              <a:rPr lang="en-US" altLang="ja-JP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今後の日程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148" name="スライド番号プレースホル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102F9B-F3DD-4B49-BE54-9BEB7580985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図1.jpg">
            <a:extLst>
              <a:ext uri="{FF2B5EF4-FFF2-40B4-BE49-F238E27FC236}">
                <a16:creationId xmlns:a16="http://schemas.microsoft.com/office/drawing/2014/main" id="{608F10D0-FCCC-4033-9B21-45297A267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8" name="Text Box 2"/>
          <p:cNvSpPr>
            <a:spLocks noGrp="1" noChangeArrowheads="1"/>
          </p:cNvSpPr>
          <p:nvPr>
            <p:ph type="title"/>
          </p:nvPr>
        </p:nvSpPr>
        <p:spPr>
          <a:xfrm>
            <a:off x="551989" y="1515975"/>
            <a:ext cx="10775309" cy="3826047"/>
          </a:xfrm>
          <a:solidFill>
            <a:schemeClr val="bg1">
              <a:alpha val="70000"/>
            </a:schemeClr>
          </a:solidFill>
        </p:spPr>
        <p:txBody>
          <a:bodyPr wrap="square" anchor="ctr">
            <a:spAutoFit/>
          </a:bodyPr>
          <a:lstStyle/>
          <a:p>
            <a:pPr algn="l">
              <a:lnSpc>
                <a:spcPts val="2900"/>
              </a:lnSpc>
              <a:defRPr/>
            </a:pPr>
            <a:r>
              <a:rPr lang="ja-JP" altLang="en-US" sz="28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・工学系の単科大学</a:t>
            </a: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b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800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8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・教育・研究の理念</a:t>
            </a: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ものづくり、ひとづくり、未来づくり</a:t>
            </a:r>
            <a:b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800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8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・事務・技術組織</a:t>
            </a:r>
            <a:b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重点的に取り組む業務に対し、チームを編成するなど、</a:t>
            </a: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柔軟に対応できる体制を整備</a:t>
            </a:r>
            <a:b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br>
              <a: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28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・２０２５年に創立１２０周年を迎えます</a:t>
            </a:r>
          </a:p>
        </p:txBody>
      </p:sp>
      <p:sp>
        <p:nvSpPr>
          <p:cNvPr id="8195" name="スライド番号プレースホルダ 3"/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51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024ECD-53D8-4B35-8338-72EA58C0E68E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196" name="テキスト ボックス 6"/>
          <p:cNvSpPr txBox="1">
            <a:spLocks noChangeArrowheads="1"/>
          </p:cNvSpPr>
          <p:nvPr/>
        </p:nvSpPr>
        <p:spPr bwMode="auto">
          <a:xfrm>
            <a:off x="191345" y="156097"/>
            <a:ext cx="1872207" cy="5847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全体紹介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7176120" y="1205809"/>
            <a:ext cx="47525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・大学の隣には緑豊かな鶴舞公園</a:t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・鶴舞中央図書館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・交通の便がよく、栄や金山、名駅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方面へ出かけるにも便利。</a:t>
            </a:r>
            <a:b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</a:b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・徒歩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7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分の場所に大型ショッピン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グセンターもあります。</a:t>
            </a:r>
            <a:endParaRPr kumimoji="1" lang="ja-JP" altLang="en-US" sz="2000" b="0" i="0" u="none" strike="noStrike" kern="1200" cap="none" spc="-9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246" name="Picture 3" descr="C:\Users\kouhou\Dropbox\Photos\kouik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33" y="1205809"/>
            <a:ext cx="6268338" cy="4449103"/>
          </a:xfrm>
          <a:prstGeom prst="rect">
            <a:avLst/>
          </a:prstGeom>
          <a:noFill/>
          <a:ln w="28575">
            <a:solidFill>
              <a:srgbClr val="084E8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テキスト ボックス 6"/>
          <p:cNvSpPr txBox="1">
            <a:spLocks noChangeArrowheads="1"/>
          </p:cNvSpPr>
          <p:nvPr/>
        </p:nvSpPr>
        <p:spPr bwMode="auto">
          <a:xfrm>
            <a:off x="191344" y="154800"/>
            <a:ext cx="7270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所 在 地</a:t>
            </a:r>
          </a:p>
        </p:txBody>
      </p:sp>
      <p:pic>
        <p:nvPicPr>
          <p:cNvPr id="1026" name="Picture 2" descr="名古屋工業大学への交通案内図">
            <a:extLst>
              <a:ext uri="{FF2B5EF4-FFF2-40B4-BE49-F238E27FC236}">
                <a16:creationId xmlns:a16="http://schemas.microsoft.com/office/drawing/2014/main" id="{71E42CE6-A685-45CE-A2F3-313143032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739" y="3831158"/>
            <a:ext cx="4247316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スライド番号プレースホルダ 4">
            <a:extLst>
              <a:ext uri="{FF2B5EF4-FFF2-40B4-BE49-F238E27FC236}">
                <a16:creationId xmlns:a16="http://schemas.microsoft.com/office/drawing/2014/main" id="{0E31A5C6-7A54-49DF-8EDC-501CE8097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37600" y="6356351"/>
            <a:ext cx="284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7DAFB-9AAC-45BC-82B8-250ABC8F8A16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idx="1"/>
          </p:nvPr>
        </p:nvSpPr>
        <p:spPr>
          <a:xfrm>
            <a:off x="875507" y="949310"/>
            <a:ext cx="5135205" cy="5350532"/>
          </a:xfrm>
          <a:solidFill>
            <a:srgbClr val="EFEFEF"/>
          </a:solidFill>
        </p:spPr>
        <p:txBody>
          <a:bodyPr anchor="ctr"/>
          <a:lstStyle/>
          <a:p>
            <a:pPr eaLnBrk="1" hangingPunct="1">
              <a:lnSpc>
                <a:spcPts val="2500"/>
              </a:lnSpc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・法人の役員数　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</a:p>
          <a:p>
            <a:pPr eaLnBrk="1" hangingPunct="1">
              <a:lnSpc>
                <a:spcPts val="2500"/>
              </a:lnSpc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学　　長　　１名　　</a:t>
            </a:r>
          </a:p>
          <a:p>
            <a:pPr eaLnBrk="1" hangingPunct="1">
              <a:lnSpc>
                <a:spcPts val="2500"/>
              </a:lnSpc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理　　事　　３名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ts val="2500"/>
              </a:lnSpc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監　　事　　２名</a:t>
            </a:r>
          </a:p>
          <a:p>
            <a:pPr eaLnBrk="1" hangingPunct="1">
              <a:lnSpc>
                <a:spcPts val="2500"/>
              </a:lnSpc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・法人の常勤職員数　</a:t>
            </a: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519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</a:p>
          <a:p>
            <a:pPr eaLnBrk="1" hangingPunct="1">
              <a:lnSpc>
                <a:spcPts val="2500"/>
              </a:lnSpc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教　　員　　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348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</a:p>
          <a:p>
            <a:pPr eaLnBrk="1" hangingPunct="1">
              <a:lnSpc>
                <a:spcPts val="2500"/>
              </a:lnSpc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r>
              <a:rPr lang="ja-JP" altLang="en-US" sz="2000" dirty="0">
                <a:highlight>
                  <a:srgbClr val="FFD41C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事務職員　　</a:t>
            </a:r>
            <a:r>
              <a:rPr lang="en-US" altLang="ja-JP" sz="2000" dirty="0">
                <a:highlight>
                  <a:srgbClr val="FFD41C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129</a:t>
            </a:r>
            <a:r>
              <a:rPr lang="ja-JP" altLang="en-US" sz="2000" dirty="0">
                <a:highlight>
                  <a:srgbClr val="FFD41C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   </a:t>
            </a:r>
            <a:r>
              <a:rPr lang="ja-JP" altLang="en-US" sz="2000" dirty="0">
                <a:highlight>
                  <a:srgbClr val="FFD41C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　　</a:t>
            </a:r>
            <a:endParaRPr lang="en-US" altLang="ja-JP" sz="2000" dirty="0">
              <a:highlight>
                <a:srgbClr val="FFD41C"/>
              </a:highligh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ts val="2500"/>
              </a:lnSpc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lang="ja-JP" altLang="en-US" sz="2000" dirty="0">
                <a:highlight>
                  <a:srgbClr val="FFD41C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（男性</a:t>
            </a:r>
            <a:r>
              <a:rPr lang="en-US" altLang="ja-JP" sz="2000" dirty="0">
                <a:highlight>
                  <a:srgbClr val="FFD41C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64</a:t>
            </a:r>
            <a:r>
              <a:rPr lang="ja-JP" altLang="en-US" sz="2000" dirty="0">
                <a:highlight>
                  <a:srgbClr val="FFD41C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名、女性</a:t>
            </a:r>
            <a:r>
              <a:rPr lang="en-US" altLang="ja-JP" sz="2000" dirty="0">
                <a:highlight>
                  <a:srgbClr val="FFD41C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65</a:t>
            </a:r>
            <a:r>
              <a:rPr lang="ja-JP" altLang="en-US" sz="2000" dirty="0">
                <a:highlight>
                  <a:srgbClr val="FFD41C"/>
                </a:highlight>
                <a:latin typeface="メイリオ" panose="020B0604030504040204" pitchFamily="50" charset="-128"/>
                <a:ea typeface="メイリオ" panose="020B0604030504040204" pitchFamily="50" charset="-128"/>
              </a:rPr>
              <a:t>名）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ts val="2500"/>
              </a:lnSpc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技術職員　 　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43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ts val="2500"/>
              </a:lnSpc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（男性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32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名、女性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名）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ts val="2500"/>
              </a:lnSpc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医療職員　　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eaLnBrk="1" hangingPunct="1">
              <a:lnSpc>
                <a:spcPts val="2500"/>
              </a:lnSpc>
              <a:buNone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（男性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名、女性</a:t>
            </a:r>
            <a:r>
              <a:rPr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名）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4272320" y="949308"/>
            <a:ext cx="1728788" cy="476250"/>
          </a:xfrm>
        </p:spPr>
        <p:txBody>
          <a:bodyPr/>
          <a:lstStyle/>
          <a:p>
            <a:pPr algn="r" eaLnBrk="1" hangingPunct="1"/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2023.9.1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現在</a:t>
            </a:r>
          </a:p>
        </p:txBody>
      </p:sp>
      <p:sp>
        <p:nvSpPr>
          <p:cNvPr id="11270" name="スライド番号プレースホル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44A36-162B-46F8-80BF-F2C05537718F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271" name="テキスト ボックス 3"/>
          <p:cNvSpPr txBox="1">
            <a:spLocks noChangeArrowheads="1"/>
          </p:cNvSpPr>
          <p:nvPr/>
        </p:nvSpPr>
        <p:spPr bwMode="auto">
          <a:xfrm>
            <a:off x="190800" y="154800"/>
            <a:ext cx="4624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職員数＆採用予定数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873919" y="949308"/>
            <a:ext cx="1295400" cy="360362"/>
          </a:xfrm>
          <a:prstGeom prst="rect">
            <a:avLst/>
          </a:prstGeom>
          <a:solidFill>
            <a:srgbClr val="084E8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職員数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6927155-2BB2-40D1-B686-BB902A7E8306}"/>
              </a:ext>
            </a:extLst>
          </p:cNvPr>
          <p:cNvGrpSpPr/>
          <p:nvPr/>
        </p:nvGrpSpPr>
        <p:grpSpPr>
          <a:xfrm>
            <a:off x="6181289" y="949309"/>
            <a:ext cx="5121354" cy="1911350"/>
            <a:chOff x="4708753" y="4581525"/>
            <a:chExt cx="4111397" cy="1911350"/>
          </a:xfrm>
        </p:grpSpPr>
        <p:sp>
          <p:nvSpPr>
            <p:cNvPr id="7" name="角丸四角形 6"/>
            <p:cNvSpPr/>
            <p:nvPr/>
          </p:nvSpPr>
          <p:spPr>
            <a:xfrm>
              <a:off x="4716463" y="4581525"/>
              <a:ext cx="4103687" cy="1871663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4716463" y="4590230"/>
              <a:ext cx="2809875" cy="361950"/>
            </a:xfrm>
            <a:prstGeom prst="rect">
              <a:avLst/>
            </a:prstGeom>
            <a:solidFill>
              <a:srgbClr val="084E8F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２０２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4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年採用予定</a:t>
              </a:r>
            </a:p>
          </p:txBody>
        </p:sp>
        <p:sp>
          <p:nvSpPr>
            <p:cNvPr id="11273" name="テキスト ボックス 3"/>
            <p:cNvSpPr txBox="1">
              <a:spLocks noChangeArrowheads="1"/>
            </p:cNvSpPr>
            <p:nvPr/>
          </p:nvSpPr>
          <p:spPr bwMode="auto">
            <a:xfrm>
              <a:off x="6232080" y="5095786"/>
              <a:ext cx="1617419" cy="40011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dirty="0">
                  <a:solidFill>
                    <a:prstClr val="black"/>
                  </a:solidFill>
                  <a:highlight>
                    <a:srgbClr val="FFD41C"/>
                  </a:highlight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FFD41C"/>
                  </a:highlight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名</a:t>
              </a: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D41C"/>
                </a:highligh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1275" name="テキスト ボックス 3"/>
            <p:cNvSpPr txBox="1">
              <a:spLocks noChangeArrowheads="1"/>
            </p:cNvSpPr>
            <p:nvPr/>
          </p:nvSpPr>
          <p:spPr bwMode="auto">
            <a:xfrm>
              <a:off x="4708753" y="4972051"/>
              <a:ext cx="155134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・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84E8F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採用予定数</a:t>
              </a:r>
            </a:p>
          </p:txBody>
        </p:sp>
        <p:sp>
          <p:nvSpPr>
            <p:cNvPr id="11276" name="テキスト ボックス 3"/>
            <p:cNvSpPr txBox="1">
              <a:spLocks noChangeArrowheads="1"/>
            </p:cNvSpPr>
            <p:nvPr/>
          </p:nvSpPr>
          <p:spPr bwMode="auto">
            <a:xfrm>
              <a:off x="4716463" y="5516563"/>
              <a:ext cx="23320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・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84E8F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採用時期</a:t>
              </a:r>
            </a:p>
          </p:txBody>
        </p:sp>
        <p:sp>
          <p:nvSpPr>
            <p:cNvPr id="11277" name="テキスト ボックス 3"/>
            <p:cNvSpPr txBox="1">
              <a:spLocks noChangeArrowheads="1"/>
            </p:cNvSpPr>
            <p:nvPr/>
          </p:nvSpPr>
          <p:spPr bwMode="auto">
            <a:xfrm>
              <a:off x="4787900" y="5805488"/>
              <a:ext cx="37655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　　 　既卒者：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2024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年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8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月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1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日以降　　　</a:t>
              </a:r>
            </a:p>
          </p:txBody>
        </p:sp>
        <p:sp>
          <p:nvSpPr>
            <p:cNvPr id="11278" name="テキスト ボックス 3"/>
            <p:cNvSpPr txBox="1">
              <a:spLocks noChangeArrowheads="1"/>
            </p:cNvSpPr>
            <p:nvPr/>
          </p:nvSpPr>
          <p:spPr bwMode="auto">
            <a:xfrm>
              <a:off x="4787900" y="6092825"/>
              <a:ext cx="37655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　　　　 新卒者：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2025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年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4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月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1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日　　</a:t>
              </a:r>
            </a:p>
          </p:txBody>
        </p:sp>
      </p:grpSp>
      <p:sp>
        <p:nvSpPr>
          <p:cNvPr id="18" name="角丸四角形 17"/>
          <p:cNvSpPr/>
          <p:nvPr/>
        </p:nvSpPr>
        <p:spPr>
          <a:xfrm>
            <a:off x="6261727" y="3276446"/>
            <a:ext cx="5040916" cy="302418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046484"/>
              </p:ext>
            </p:extLst>
          </p:nvPr>
        </p:nvGraphicFramePr>
        <p:xfrm>
          <a:off x="6622088" y="3781271"/>
          <a:ext cx="4348339" cy="102711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91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3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年度</a:t>
                      </a: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男</a:t>
                      </a: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女</a:t>
                      </a: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計</a:t>
                      </a: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3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2023</a:t>
                      </a:r>
                      <a:r>
                        <a:rPr kumimoji="1" lang="ja-JP" altLang="en-US" sz="12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年度</a:t>
                      </a: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72B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72B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72B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72B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3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2022</a:t>
                      </a:r>
                      <a:r>
                        <a:rPr kumimoji="1" lang="ja-JP" altLang="en-US" sz="12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年度</a:t>
                      </a: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5</a:t>
                      </a:r>
                    </a:p>
                  </a:txBody>
                  <a:tcPr marL="91432" marR="91432" marT="45764" marB="4576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正方形/長方形 19"/>
          <p:cNvSpPr/>
          <p:nvPr/>
        </p:nvSpPr>
        <p:spPr>
          <a:xfrm>
            <a:off x="6404601" y="3133570"/>
            <a:ext cx="1441450" cy="360362"/>
          </a:xfrm>
          <a:prstGeom prst="rect">
            <a:avLst/>
          </a:prstGeom>
          <a:solidFill>
            <a:srgbClr val="084E8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採用実績</a:t>
            </a:r>
          </a:p>
        </p:txBody>
      </p:sp>
      <p:sp>
        <p:nvSpPr>
          <p:cNvPr id="11297" name="テキスト ボックス 3"/>
          <p:cNvSpPr txBox="1">
            <a:spLocks noChangeArrowheads="1"/>
          </p:cNvSpPr>
          <p:nvPr/>
        </p:nvSpPr>
        <p:spPr bwMode="auto">
          <a:xfrm>
            <a:off x="6480801" y="3498696"/>
            <a:ext cx="129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事務職員</a:t>
            </a:r>
          </a:p>
        </p:txBody>
      </p:sp>
      <p:sp>
        <p:nvSpPr>
          <p:cNvPr id="11298" name="テキスト ボックス 10"/>
          <p:cNvSpPr txBox="1">
            <a:spLocks noChangeArrowheads="1"/>
          </p:cNvSpPr>
          <p:nvPr/>
        </p:nvSpPr>
        <p:spPr bwMode="auto">
          <a:xfrm>
            <a:off x="6477626" y="4860771"/>
            <a:ext cx="1295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技術職員</a:t>
            </a:r>
          </a:p>
        </p:txBody>
      </p:sp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374276"/>
              </p:ext>
            </p:extLst>
          </p:nvPr>
        </p:nvGraphicFramePr>
        <p:xfrm>
          <a:off x="6622088" y="5149695"/>
          <a:ext cx="4400725" cy="102552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57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32">
                  <a:extLst>
                    <a:ext uri="{9D8B030D-6E8A-4147-A177-3AD203B41FA5}">
                      <a16:colId xmlns:a16="http://schemas.microsoft.com/office/drawing/2014/main" val="1543518262"/>
                    </a:ext>
                  </a:extLst>
                </a:gridCol>
                <a:gridCol w="906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32">
                  <a:extLst>
                    <a:ext uri="{9D8B030D-6E8A-4147-A177-3AD203B41FA5}">
                      <a16:colId xmlns:a16="http://schemas.microsoft.com/office/drawing/2014/main" val="2484525111"/>
                    </a:ext>
                  </a:extLst>
                </a:gridCol>
                <a:gridCol w="9063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84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年度</a:t>
                      </a:r>
                    </a:p>
                  </a:txBody>
                  <a:tcPr marL="91432" marR="91432" marT="45694" marB="4569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男</a:t>
                      </a:r>
                    </a:p>
                  </a:txBody>
                  <a:tcPr marL="91432" marR="91432" marT="45694" marB="4569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女</a:t>
                      </a:r>
                    </a:p>
                  </a:txBody>
                  <a:tcPr marL="91432" marR="91432" marT="45694" marB="4569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計</a:t>
                      </a:r>
                    </a:p>
                  </a:txBody>
                  <a:tcPr marL="91432" marR="91432" marT="45694" marB="45694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8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2023</a:t>
                      </a:r>
                      <a:r>
                        <a:rPr kumimoji="1" lang="ja-JP" altLang="en-US" sz="12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年度</a:t>
                      </a:r>
                    </a:p>
                  </a:txBody>
                  <a:tcPr marL="91432" marR="91432" marT="45694" marB="4569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72B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1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2" marR="91432" marT="45694" marB="4569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72BB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　</a:t>
                      </a:r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2" marR="91432" marT="45694" marB="4569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672BB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/>
                    </a:p>
                  </a:txBody>
                  <a:tcPr marL="91432" marR="91432" marT="45694" marB="45694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</a:t>
                      </a:r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2" marR="91432" marT="45694" marB="4569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672BB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/>
                    </a:p>
                  </a:txBody>
                  <a:tcPr marL="91432" marR="91432" marT="45694" marB="4569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8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2022</a:t>
                      </a:r>
                      <a:r>
                        <a:rPr kumimoji="1" lang="ja-JP" altLang="en-US" sz="12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年度</a:t>
                      </a:r>
                    </a:p>
                  </a:txBody>
                  <a:tcPr marL="91432" marR="91432" marT="45694" marB="4569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1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2" marR="91432" marT="45694" marB="4569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　</a:t>
                      </a:r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2" marR="91432" marT="45694" marB="45694"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/>
                    </a:p>
                  </a:txBody>
                  <a:tcPr marL="91432" marR="91432" marT="45694" marB="45694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  </a:t>
                      </a:r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1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marL="91432" marR="91432" marT="45694" marB="45694"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b="1" dirty="0"/>
                    </a:p>
                  </a:txBody>
                  <a:tcPr marL="91432" marR="91432" marT="45694" marB="4569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B0A325-5909-4F9B-874B-320E7392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9030"/>
            <a:ext cx="10972800" cy="1143000"/>
          </a:xfrm>
        </p:spPr>
        <p:txBody>
          <a:bodyPr/>
          <a:lstStyle/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名工大の強み：産学官連携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059D4B-D13D-4C5D-B7CB-6E13CD1BB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18847-E0DC-4FEE-94C3-40400BCA53FB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30" name="Picture 6" descr="研究協力制度の流れ図">
            <a:extLst>
              <a:ext uri="{FF2B5EF4-FFF2-40B4-BE49-F238E27FC236}">
                <a16:creationId xmlns:a16="http://schemas.microsoft.com/office/drawing/2014/main" id="{DD5C72F9-F708-4C72-9869-B2A733571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10176"/>
            <a:ext cx="6202465" cy="482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二等辺三角形 8">
            <a:extLst>
              <a:ext uri="{FF2B5EF4-FFF2-40B4-BE49-F238E27FC236}">
                <a16:creationId xmlns:a16="http://schemas.microsoft.com/office/drawing/2014/main" id="{168EB138-B2FF-4CC8-9D8D-7FA130167E91}"/>
              </a:ext>
            </a:extLst>
          </p:cNvPr>
          <p:cNvSpPr/>
          <p:nvPr/>
        </p:nvSpPr>
        <p:spPr>
          <a:xfrm flipV="1">
            <a:off x="9299190" y="3975600"/>
            <a:ext cx="504056" cy="216024"/>
          </a:xfrm>
          <a:prstGeom prst="triangle">
            <a:avLst/>
          </a:prstGeom>
          <a:solidFill>
            <a:srgbClr val="B5B6B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B420EE9-F82F-4CE0-A876-9652C6CFFAB3}"/>
              </a:ext>
            </a:extLst>
          </p:cNvPr>
          <p:cNvSpPr/>
          <p:nvPr/>
        </p:nvSpPr>
        <p:spPr>
          <a:xfrm>
            <a:off x="7408008" y="1540157"/>
            <a:ext cx="4286420" cy="211794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名工大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中京地域産業界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5701A84-0B0E-4932-8FE2-128C20432EB7}"/>
              </a:ext>
            </a:extLst>
          </p:cNvPr>
          <p:cNvSpPr/>
          <p:nvPr/>
        </p:nvSpPr>
        <p:spPr>
          <a:xfrm>
            <a:off x="7409174" y="4509120"/>
            <a:ext cx="4286420" cy="1512168"/>
          </a:xfrm>
          <a:prstGeom prst="rect">
            <a:avLst/>
          </a:prstGeom>
          <a:solidFill>
            <a:srgbClr val="0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ものづくり産業の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世界拠点へ</a:t>
            </a:r>
          </a:p>
        </p:txBody>
      </p:sp>
      <p:sp>
        <p:nvSpPr>
          <p:cNvPr id="14" name="テキスト ボックス 6">
            <a:extLst>
              <a:ext uri="{FF2B5EF4-FFF2-40B4-BE49-F238E27FC236}">
                <a16:creationId xmlns:a16="http://schemas.microsoft.com/office/drawing/2014/main" id="{5F3A824D-3740-42B4-9EAE-CBE9C7C49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44" y="159162"/>
            <a:ext cx="11690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名工大の特色</a:t>
            </a:r>
          </a:p>
        </p:txBody>
      </p:sp>
    </p:spTree>
    <p:extLst>
      <p:ext uri="{BB962C8B-B14F-4D97-AF65-F5344CB8AC3E}">
        <p14:creationId xmlns:p14="http://schemas.microsoft.com/office/powerpoint/2010/main" val="1300179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86C2BA-26B3-40A6-BA7A-A61F3009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18847-E0DC-4FEE-94C3-40400BCA53FB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6">
            <a:extLst>
              <a:ext uri="{FF2B5EF4-FFF2-40B4-BE49-F238E27FC236}">
                <a16:creationId xmlns:a16="http://schemas.microsoft.com/office/drawing/2014/main" id="{C341800D-2C50-43A3-B10F-91E99D69C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111123"/>
            <a:ext cx="11690496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第３期中期目標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(2016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年～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2021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年）における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84E8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運営費交付金の配分指標評価結果（抜粋）　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1/2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84E8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20" name="グラフ 19">
            <a:extLst>
              <a:ext uri="{FF2B5EF4-FFF2-40B4-BE49-F238E27FC236}">
                <a16:creationId xmlns:a16="http://schemas.microsoft.com/office/drawing/2014/main" id="{3D7D9AE6-CF4F-4443-87EB-B6F418EAD3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4553780"/>
              </p:ext>
            </p:extLst>
          </p:nvPr>
        </p:nvGraphicFramePr>
        <p:xfrm>
          <a:off x="610480" y="1092422"/>
          <a:ext cx="7407920" cy="5446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02334CA-8D51-47A4-8929-66949A1D9EC4}"/>
              </a:ext>
            </a:extLst>
          </p:cNvPr>
          <p:cNvSpPr/>
          <p:nvPr/>
        </p:nvSpPr>
        <p:spPr>
          <a:xfrm>
            <a:off x="263352" y="6583422"/>
            <a:ext cx="1166529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出典： 文部科学省</a:t>
            </a: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. </a:t>
            </a:r>
            <a:r>
              <a: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「３つの重点支援の枠組み」による配分額の５か年の評価率</a:t>
            </a: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. </a:t>
            </a: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3F3A3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hlinkClick r:id="rId4"/>
              </a:rPr>
              <a:t>https://www.mext.go.jp/content/20200722-mxt_hojinka-000008506_4.pdf</a:t>
            </a: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rgbClr val="3F3A3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二等辺三角形 23">
            <a:extLst>
              <a:ext uri="{FF2B5EF4-FFF2-40B4-BE49-F238E27FC236}">
                <a16:creationId xmlns:a16="http://schemas.microsoft.com/office/drawing/2014/main" id="{CE48B870-7891-4A0C-9DAD-E00AB1D4EF22}"/>
              </a:ext>
            </a:extLst>
          </p:cNvPr>
          <p:cNvSpPr/>
          <p:nvPr/>
        </p:nvSpPr>
        <p:spPr>
          <a:xfrm rot="5400000">
            <a:off x="8200121" y="3320988"/>
            <a:ext cx="504056" cy="216024"/>
          </a:xfrm>
          <a:prstGeom prst="triangle">
            <a:avLst/>
          </a:prstGeom>
          <a:solidFill>
            <a:srgbClr val="B5B6B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C37D157-8B8A-4A16-BB8C-B49182FA735D}"/>
              </a:ext>
            </a:extLst>
          </p:cNvPr>
          <p:cNvSpPr/>
          <p:nvPr/>
        </p:nvSpPr>
        <p:spPr>
          <a:xfrm>
            <a:off x="8944994" y="2538386"/>
            <a:ext cx="2983653" cy="1781228"/>
          </a:xfrm>
          <a:prstGeom prst="rect">
            <a:avLst/>
          </a:prstGeom>
          <a:solidFill>
            <a:srgbClr val="084E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1" indent="-285750" algn="ctr" defTabSz="17780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名工大は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285750" marR="0" lvl="1" indent="-285750" algn="ctr" defTabSz="17780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常に</a:t>
            </a: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100</a:t>
            </a:r>
            <a:r>
              <a:rPr kumimoji="1" lang="ja-JP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％超</a:t>
            </a:r>
            <a:endParaRPr kumimoji="1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90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47963AD-CA6D-53BE-701D-731899F87943}"/>
              </a:ext>
            </a:extLst>
          </p:cNvPr>
          <p:cNvSpPr/>
          <p:nvPr/>
        </p:nvSpPr>
        <p:spPr>
          <a:xfrm>
            <a:off x="404004" y="772031"/>
            <a:ext cx="11353261" cy="5889222"/>
          </a:xfrm>
          <a:prstGeom prst="roundRect">
            <a:avLst>
              <a:gd name="adj" fmla="val 1208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80AE397-9A44-857C-CC35-5DFEE27195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31"/>
          <a:stretch/>
        </p:blipFill>
        <p:spPr>
          <a:xfrm>
            <a:off x="2562177" y="909544"/>
            <a:ext cx="8307022" cy="268445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90BA265-8796-4F03-8934-BCF39ECBF110}"/>
              </a:ext>
            </a:extLst>
          </p:cNvPr>
          <p:cNvSpPr txBox="1"/>
          <p:nvPr/>
        </p:nvSpPr>
        <p:spPr>
          <a:xfrm>
            <a:off x="191344" y="194789"/>
            <a:ext cx="899945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ja-JP" sz="32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法人化時からの変化（</a:t>
            </a:r>
            <a:r>
              <a:rPr lang="en-US" altLang="ja-JP" sz="32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2004</a:t>
            </a:r>
            <a:r>
              <a:rPr lang="ja-JP" altLang="ja-JP" sz="32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年度→</a:t>
            </a:r>
            <a:r>
              <a:rPr lang="en-US" altLang="ja-JP" sz="32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lang="ja-JP" altLang="ja-JP" sz="3200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年度）</a:t>
            </a:r>
            <a:endParaRPr lang="ja-JP" altLang="en-US" sz="3200" b="1" dirty="0">
              <a:solidFill>
                <a:srgbClr val="084E8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6828CB9-C1E2-D96A-F482-E396BEB1BD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52" r="2551" b="807"/>
          <a:stretch/>
        </p:blipFill>
        <p:spPr>
          <a:xfrm>
            <a:off x="2245876" y="3825986"/>
            <a:ext cx="8445808" cy="282713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DE0FE69-DFB6-4408-B358-71409508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1AE65-8FF6-486E-81ED-394B92E75913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A775D6-A064-9310-40C3-E261B630F8F1}"/>
              </a:ext>
            </a:extLst>
          </p:cNvPr>
          <p:cNvSpPr txBox="1"/>
          <p:nvPr/>
        </p:nvSpPr>
        <p:spPr>
          <a:xfrm>
            <a:off x="1017274" y="1208280"/>
            <a:ext cx="1469083" cy="46166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ja-JP" altLang="ja-JP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経常費用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E5B69D3-A236-162F-41BA-000CB1ED5B6C}"/>
              </a:ext>
            </a:extLst>
          </p:cNvPr>
          <p:cNvSpPr txBox="1"/>
          <p:nvPr/>
        </p:nvSpPr>
        <p:spPr>
          <a:xfrm>
            <a:off x="1014624" y="3955399"/>
            <a:ext cx="1471733" cy="46166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ja-JP" altLang="ja-JP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経常収益</a:t>
            </a: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68379068-CC15-7B95-EC4E-ED0A316579E0}"/>
              </a:ext>
            </a:extLst>
          </p:cNvPr>
          <p:cNvCxnSpPr/>
          <p:nvPr/>
        </p:nvCxnSpPr>
        <p:spPr>
          <a:xfrm>
            <a:off x="838200" y="3608989"/>
            <a:ext cx="10515600" cy="0"/>
          </a:xfrm>
          <a:prstGeom prst="line">
            <a:avLst/>
          </a:prstGeom>
          <a:ln w="444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868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86C2BA-26B3-40A6-BA7A-A61F3009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18847-E0DC-4FEE-94C3-40400BCA53FB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6">
            <a:extLst>
              <a:ext uri="{FF2B5EF4-FFF2-40B4-BE49-F238E27FC236}">
                <a16:creationId xmlns:a16="http://schemas.microsoft.com/office/drawing/2014/main" id="{C341800D-2C50-43A3-B10F-91E99D69C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44" y="159162"/>
            <a:ext cx="11690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運</a:t>
            </a:r>
            <a:r>
              <a:rPr lang="ja-JP" altLang="en-US" b="1" dirty="0">
                <a:solidFill>
                  <a:srgbClr val="084E8F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営費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交付金の配分指標評価結果（抜粋）　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84E8F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2/2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84E8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02334CA-8D51-47A4-8929-66949A1D9EC4}"/>
              </a:ext>
            </a:extLst>
          </p:cNvPr>
          <p:cNvSpPr/>
          <p:nvPr/>
        </p:nvSpPr>
        <p:spPr>
          <a:xfrm>
            <a:off x="263352" y="6583422"/>
            <a:ext cx="1166529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出典： 文部科学省</a:t>
            </a: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. </a:t>
            </a:r>
            <a:r>
              <a:rPr kumimoji="1" lang="ja-JP" alt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令和３年度成果を中心とする実績状況に基づく配分の仕組みについて</a:t>
            </a: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hlinkClick r:id="rId3"/>
              </a:rPr>
              <a:t>.</a:t>
            </a: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hlinkClick r:id="rId4"/>
              </a:rPr>
              <a:t>https://www.mext.go.jp/a_menu/koutou/houjin/1417264_00003.html</a:t>
            </a: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rgbClr val="3F3A3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43FE665-0DC8-43D4-8497-5ECBD1958968}"/>
              </a:ext>
            </a:extLst>
          </p:cNvPr>
          <p:cNvGrpSpPr/>
          <p:nvPr/>
        </p:nvGrpSpPr>
        <p:grpSpPr>
          <a:xfrm>
            <a:off x="80727" y="2502421"/>
            <a:ext cx="2844800" cy="1570617"/>
            <a:chOff x="3645" y="19272"/>
            <a:chExt cx="3554269" cy="1353600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41320A7F-3912-4AB0-A235-C8C8F5C3F0D8}"/>
                </a:ext>
              </a:extLst>
            </p:cNvPr>
            <p:cNvSpPr/>
            <p:nvPr/>
          </p:nvSpPr>
          <p:spPr>
            <a:xfrm>
              <a:off x="3645" y="19272"/>
              <a:ext cx="3554269" cy="1353600"/>
            </a:xfrm>
            <a:prstGeom prst="rect">
              <a:avLst/>
            </a:prstGeom>
            <a:solidFill>
              <a:srgbClr val="084E8F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F5645AB-8EC2-47E6-9C2C-045AF4A3BDD8}"/>
                </a:ext>
              </a:extLst>
            </p:cNvPr>
            <p:cNvSpPr txBox="1"/>
            <p:nvPr/>
          </p:nvSpPr>
          <p:spPr>
            <a:xfrm>
              <a:off x="3645" y="19272"/>
              <a:ext cx="3554269" cy="1353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marR="0" lvl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カリキュラム編成上の工夫の状況</a:t>
              </a:r>
              <a:endPara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785D0A3-121E-403B-BA09-DE84D5D8E925}"/>
              </a:ext>
            </a:extLst>
          </p:cNvPr>
          <p:cNvGrpSpPr/>
          <p:nvPr/>
        </p:nvGrpSpPr>
        <p:grpSpPr>
          <a:xfrm>
            <a:off x="80727" y="4073037"/>
            <a:ext cx="2844800" cy="2064242"/>
            <a:chOff x="3645" y="1658093"/>
            <a:chExt cx="3554269" cy="1779019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B8ECE3C-1149-461F-8B76-EE00E40CB9CD}"/>
                </a:ext>
              </a:extLst>
            </p:cNvPr>
            <p:cNvSpPr/>
            <p:nvPr/>
          </p:nvSpPr>
          <p:spPr>
            <a:xfrm>
              <a:off x="3645" y="1658093"/>
              <a:ext cx="3554269" cy="1779019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8E41CD5-A8F5-4D6A-B3F9-C38F3D6244BF}"/>
                </a:ext>
              </a:extLst>
            </p:cNvPr>
            <p:cNvSpPr txBox="1"/>
            <p:nvPr/>
          </p:nvSpPr>
          <p:spPr>
            <a:xfrm>
              <a:off x="3645" y="1658094"/>
              <a:ext cx="3554269" cy="17790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84480" bIns="320040" numCol="1" spcCol="1270" anchor="ctr" anchorCtr="1">
              <a:noAutofit/>
            </a:bodyPr>
            <a:lstStyle/>
            <a:p>
              <a:pPr marL="285750" marR="0" lvl="1" indent="-285750" algn="ctr" defTabSz="17780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highlight>
                    <a:srgbClr val="FFD41C"/>
                  </a:highlight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１位</a:t>
              </a:r>
              <a:endParaRPr kumimoji="1" lang="en-US" altLang="ja-JP" sz="40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highlight>
                  <a:srgbClr val="FFD41C"/>
                </a:highligh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  <a:p>
              <a:pPr marL="285750" marR="0" lvl="1" indent="-285750" algn="ctr" defTabSz="17780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(120%)</a:t>
              </a:r>
              <a:endPara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0B9301A-9BBB-4837-A2E6-4473AD4C7C28}"/>
              </a:ext>
            </a:extLst>
          </p:cNvPr>
          <p:cNvGrpSpPr/>
          <p:nvPr/>
        </p:nvGrpSpPr>
        <p:grpSpPr>
          <a:xfrm>
            <a:off x="3138996" y="2502420"/>
            <a:ext cx="2847032" cy="1570618"/>
            <a:chOff x="856" y="19271"/>
            <a:chExt cx="3557058" cy="1353601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85A051A0-6C11-4C8E-9FAD-20B0BE1A4B37}"/>
                </a:ext>
              </a:extLst>
            </p:cNvPr>
            <p:cNvSpPr/>
            <p:nvPr/>
          </p:nvSpPr>
          <p:spPr>
            <a:xfrm>
              <a:off x="3645" y="19272"/>
              <a:ext cx="3554269" cy="1353600"/>
            </a:xfrm>
            <a:prstGeom prst="rect">
              <a:avLst/>
            </a:prstGeom>
            <a:solidFill>
              <a:srgbClr val="084E8F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DF6D3B2-6E6A-495B-8BED-39CDFE07C6EC}"/>
                </a:ext>
              </a:extLst>
            </p:cNvPr>
            <p:cNvSpPr txBox="1"/>
            <p:nvPr/>
          </p:nvSpPr>
          <p:spPr>
            <a:xfrm>
              <a:off x="856" y="19271"/>
              <a:ext cx="3554269" cy="1353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marR="0" lvl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常勤教員当たり研究業績数</a:t>
              </a:r>
              <a:b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</a:b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研究業績数／常勤教員数　（</a:t>
              </a: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3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ヵ年平均）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DCF5C8CE-1FA4-439D-83B8-1B6C066D7949}"/>
              </a:ext>
            </a:extLst>
          </p:cNvPr>
          <p:cNvGrpSpPr/>
          <p:nvPr/>
        </p:nvGrpSpPr>
        <p:grpSpPr>
          <a:xfrm>
            <a:off x="3140112" y="4073036"/>
            <a:ext cx="2844800" cy="2064242"/>
            <a:chOff x="3645" y="1372872"/>
            <a:chExt cx="3554269" cy="2064240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D192A27-EFB2-416D-BEAB-CFA62275C536}"/>
                </a:ext>
              </a:extLst>
            </p:cNvPr>
            <p:cNvSpPr/>
            <p:nvPr/>
          </p:nvSpPr>
          <p:spPr>
            <a:xfrm>
              <a:off x="3645" y="1372872"/>
              <a:ext cx="3554269" cy="2064240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3637F57F-5371-432E-9DFD-0841F2582B12}"/>
                </a:ext>
              </a:extLst>
            </p:cNvPr>
            <p:cNvSpPr txBox="1"/>
            <p:nvPr/>
          </p:nvSpPr>
          <p:spPr>
            <a:xfrm>
              <a:off x="3645" y="1372872"/>
              <a:ext cx="3554269" cy="20642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84480" bIns="320040" numCol="1" spcCol="1270" anchor="ctr" anchorCtr="1">
              <a:noAutofit/>
            </a:bodyPr>
            <a:lstStyle/>
            <a:p>
              <a:pPr marL="285750" marR="0" lvl="1" indent="-285750" algn="ctr" defTabSz="17780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highlight>
                    <a:srgbClr val="FFD41C"/>
                  </a:highlight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１位</a:t>
              </a:r>
              <a:endParaRPr kumimoji="1" lang="en-US" altLang="ja-JP" sz="40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highlight>
                  <a:srgbClr val="FFD41C"/>
                </a:highligh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  <a:p>
              <a:pPr marL="285750" marR="0" lvl="1" indent="-285750" algn="ctr" defTabSz="17780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(120%)</a:t>
              </a:r>
              <a:endPara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DEEC488-4502-4C26-A3AF-65AA249585C9}"/>
              </a:ext>
            </a:extLst>
          </p:cNvPr>
          <p:cNvGrpSpPr/>
          <p:nvPr/>
        </p:nvGrpSpPr>
        <p:grpSpPr>
          <a:xfrm>
            <a:off x="6201729" y="2502421"/>
            <a:ext cx="2844800" cy="1570617"/>
            <a:chOff x="3645" y="19272"/>
            <a:chExt cx="3554269" cy="1353600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478C475D-0C54-49B9-93DB-45855244C88F}"/>
                </a:ext>
              </a:extLst>
            </p:cNvPr>
            <p:cNvSpPr/>
            <p:nvPr/>
          </p:nvSpPr>
          <p:spPr>
            <a:xfrm>
              <a:off x="3645" y="19272"/>
              <a:ext cx="3554269" cy="1353600"/>
            </a:xfrm>
            <a:prstGeom prst="rect">
              <a:avLst/>
            </a:prstGeom>
            <a:solidFill>
              <a:srgbClr val="084E8F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EBBE9C65-71C8-4092-8C6E-E7B580022CF9}"/>
                </a:ext>
              </a:extLst>
            </p:cNvPr>
            <p:cNvSpPr txBox="1"/>
            <p:nvPr/>
          </p:nvSpPr>
          <p:spPr>
            <a:xfrm>
              <a:off x="3645" y="19272"/>
              <a:ext cx="3554269" cy="1353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marR="0" lvl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常勤教員当たり受託・共同研究等受入額</a:t>
              </a:r>
              <a:b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</a:b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受託・共同研究等（国・独法等を除く）受入額／常勤教員数（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2019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年度）</a:t>
              </a:r>
              <a:endPara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61D0818-C7C1-4E4B-800D-8D2C04ECC9E7}"/>
              </a:ext>
            </a:extLst>
          </p:cNvPr>
          <p:cNvGrpSpPr/>
          <p:nvPr/>
        </p:nvGrpSpPr>
        <p:grpSpPr>
          <a:xfrm>
            <a:off x="6201729" y="4073036"/>
            <a:ext cx="2844800" cy="2064242"/>
            <a:chOff x="3645" y="1372872"/>
            <a:chExt cx="3554269" cy="2064240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27A396B7-570D-4AB3-A853-2CF3A05DE642}"/>
                </a:ext>
              </a:extLst>
            </p:cNvPr>
            <p:cNvSpPr/>
            <p:nvPr/>
          </p:nvSpPr>
          <p:spPr>
            <a:xfrm>
              <a:off x="3645" y="1372872"/>
              <a:ext cx="3554269" cy="2064240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391D4971-ADEF-428F-927E-1F9A2B71288A}"/>
                </a:ext>
              </a:extLst>
            </p:cNvPr>
            <p:cNvSpPr txBox="1"/>
            <p:nvPr/>
          </p:nvSpPr>
          <p:spPr>
            <a:xfrm>
              <a:off x="3645" y="1372872"/>
              <a:ext cx="3554269" cy="20642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84480" bIns="320040" numCol="1" spcCol="1270" anchor="ctr" anchorCtr="1">
              <a:noAutofit/>
            </a:bodyPr>
            <a:lstStyle/>
            <a:p>
              <a:pPr marL="285750" marR="0" lvl="1" indent="-285750" algn="ctr" defTabSz="17780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highlight>
                    <a:srgbClr val="FFD41C"/>
                  </a:highlight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１位</a:t>
              </a:r>
              <a:endParaRPr kumimoji="1" lang="en-US" altLang="ja-JP" sz="40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highlight>
                  <a:srgbClr val="FFD41C"/>
                </a:highligh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  <a:p>
              <a:pPr marL="285750" marR="0" lvl="1" indent="-285750" algn="ctr" defTabSz="17780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(120%)</a:t>
              </a:r>
              <a:endPara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1B209388-DABF-467A-A198-55427D3BD2EE}"/>
              </a:ext>
            </a:extLst>
          </p:cNvPr>
          <p:cNvGrpSpPr/>
          <p:nvPr/>
        </p:nvGrpSpPr>
        <p:grpSpPr>
          <a:xfrm>
            <a:off x="9262231" y="2502421"/>
            <a:ext cx="2844800" cy="1570617"/>
            <a:chOff x="3645" y="19272"/>
            <a:chExt cx="3554269" cy="1353600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19CF0764-3018-46A4-AF8E-45A74BB9934F}"/>
                </a:ext>
              </a:extLst>
            </p:cNvPr>
            <p:cNvSpPr/>
            <p:nvPr/>
          </p:nvSpPr>
          <p:spPr>
            <a:xfrm>
              <a:off x="3645" y="19272"/>
              <a:ext cx="3554269" cy="1353600"/>
            </a:xfrm>
            <a:prstGeom prst="rect">
              <a:avLst/>
            </a:prstGeom>
            <a:solidFill>
              <a:srgbClr val="084E8F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834C3E5A-B260-4EF3-BE1E-3400F22EDE00}"/>
                </a:ext>
              </a:extLst>
            </p:cNvPr>
            <p:cNvSpPr txBox="1"/>
            <p:nvPr/>
          </p:nvSpPr>
          <p:spPr>
            <a:xfrm>
              <a:off x="3645" y="19272"/>
              <a:ext cx="3554269" cy="1353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7584" tIns="130048" rIns="227584" bIns="130048" numCol="1" spcCol="1270" anchor="ctr" anchorCtr="0">
              <a:noAutofit/>
            </a:bodyPr>
            <a:lstStyle/>
            <a:p>
              <a:pPr marL="0" marR="0" lvl="0" indent="0" algn="ctr" defTabSz="1422400" rtl="0" eaLnBrk="0" fontAlgn="base" latinLnBrk="0" hangingPunct="0">
                <a:lnSpc>
                  <a:spcPts val="15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人事給与マネジメント</a:t>
              </a:r>
              <a:b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</a:b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改革状況　教員の処遇</a:t>
              </a:r>
              <a:endPara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  <a:p>
              <a:pPr marL="0" marR="0" lvl="0" indent="0" algn="ctr" defTabSz="1422400" rtl="0" eaLnBrk="0" fontAlgn="base" latinLnBrk="0" hangingPunct="0">
                <a:lnSpc>
                  <a:spcPts val="15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(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業績評価、雇用･給与形態･他機関･民間との人事交流</a:t>
              </a: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)</a:t>
              </a:r>
              <a:endPara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67C6697E-3B96-465D-8C45-92C7BEB2507B}"/>
              </a:ext>
            </a:extLst>
          </p:cNvPr>
          <p:cNvGrpSpPr/>
          <p:nvPr/>
        </p:nvGrpSpPr>
        <p:grpSpPr>
          <a:xfrm>
            <a:off x="9262231" y="4073036"/>
            <a:ext cx="2844800" cy="2064242"/>
            <a:chOff x="3645" y="1372872"/>
            <a:chExt cx="3554269" cy="2064240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24F03A2E-38AF-4601-826B-A59A11C4D883}"/>
                </a:ext>
              </a:extLst>
            </p:cNvPr>
            <p:cNvSpPr/>
            <p:nvPr/>
          </p:nvSpPr>
          <p:spPr>
            <a:xfrm>
              <a:off x="3645" y="1372872"/>
              <a:ext cx="3554269" cy="2064240"/>
            </a:xfrm>
            <a:prstGeom prst="rect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DFC9F5A8-7CF1-41F0-952D-CB79E7A997FA}"/>
                </a:ext>
              </a:extLst>
            </p:cNvPr>
            <p:cNvSpPr txBox="1"/>
            <p:nvPr/>
          </p:nvSpPr>
          <p:spPr>
            <a:xfrm>
              <a:off x="3645" y="1372872"/>
              <a:ext cx="3554269" cy="20642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84480" bIns="320040" numCol="1" spcCol="1270" anchor="ctr" anchorCtr="1">
              <a:noAutofit/>
            </a:bodyPr>
            <a:lstStyle/>
            <a:p>
              <a:pPr marL="285750" marR="0" lvl="1" indent="-285750" algn="ctr" defTabSz="17780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highlight>
                    <a:srgbClr val="FFD41C"/>
                  </a:highlight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１位</a:t>
              </a:r>
              <a:endParaRPr kumimoji="1" lang="en-US" altLang="ja-JP" sz="40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highlight>
                  <a:srgbClr val="FFD41C"/>
                </a:highligh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  <a:p>
              <a:pPr marL="285750" marR="0" lvl="1" indent="-285750" algn="ctr" defTabSz="17780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(120%)</a:t>
              </a:r>
              <a:endPara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E6BDEF5-573B-425C-AB83-78FF5B931769}"/>
              </a:ext>
            </a:extLst>
          </p:cNvPr>
          <p:cNvSpPr/>
          <p:nvPr/>
        </p:nvSpPr>
        <p:spPr>
          <a:xfrm>
            <a:off x="80727" y="1772816"/>
            <a:ext cx="2844800" cy="53208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教育関係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5E8DF1C4-CA8D-4817-BD57-363E29903AC7}"/>
              </a:ext>
            </a:extLst>
          </p:cNvPr>
          <p:cNvSpPr/>
          <p:nvPr/>
        </p:nvSpPr>
        <p:spPr>
          <a:xfrm>
            <a:off x="3145471" y="1772816"/>
            <a:ext cx="5901058" cy="53208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研究関係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5172F84-96CA-48F3-AB88-39E187C00D9D}"/>
              </a:ext>
            </a:extLst>
          </p:cNvPr>
          <p:cNvSpPr/>
          <p:nvPr/>
        </p:nvSpPr>
        <p:spPr>
          <a:xfrm>
            <a:off x="9262231" y="1772816"/>
            <a:ext cx="2844800" cy="53208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運営関係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E3F5F4BE-C3CE-4C04-BD3F-B6837B108C9B}"/>
              </a:ext>
            </a:extLst>
          </p:cNvPr>
          <p:cNvSpPr/>
          <p:nvPr/>
        </p:nvSpPr>
        <p:spPr>
          <a:xfrm>
            <a:off x="1519431" y="974694"/>
            <a:ext cx="9153139" cy="532081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成果を中心とする実績状況に基づく配分（順位（配分率））</a:t>
            </a:r>
          </a:p>
        </p:txBody>
      </p:sp>
    </p:spTree>
    <p:extLst>
      <p:ext uri="{BB962C8B-B14F-4D97-AF65-F5344CB8AC3E}">
        <p14:creationId xmlns:p14="http://schemas.microsoft.com/office/powerpoint/2010/main" val="33249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41937EC57F5B64183D5D16DDF0F8596" ma:contentTypeVersion="18" ma:contentTypeDescription="新しいドキュメントを作成します。" ma:contentTypeScope="" ma:versionID="2410771cec1efaab74206330612572e8">
  <xsd:schema xmlns:xsd="http://www.w3.org/2001/XMLSchema" xmlns:xs="http://www.w3.org/2001/XMLSchema" xmlns:p="http://schemas.microsoft.com/office/2006/metadata/properties" xmlns:ns2="234de9c9-3a49-4306-a494-228463371214" xmlns:ns3="bcaa6dec-61ca-4e61-ad17-e4b50f82e3df" xmlns:ns4="4e9c62e3-a245-45d1-8697-737b421c8bf1" targetNamespace="http://schemas.microsoft.com/office/2006/metadata/properties" ma:root="true" ma:fieldsID="a739625a4cf24b69f98aa43070b7ae54" ns2:_="" ns3:_="" ns4:_="">
    <xsd:import namespace="234de9c9-3a49-4306-a494-228463371214"/>
    <xsd:import namespace="bcaa6dec-61ca-4e61-ad17-e4b50f82e3df"/>
    <xsd:import namespace="4e9c62e3-a245-45d1-8697-737b421c8b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de9c9-3a49-4306-a494-2284633712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a6dec-61ca-4e61-ad17-e4b50f82e3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a1abd56f-78d4-4289-b5d3-ebb70d8025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9c62e3-a245-45d1-8697-737b421c8bf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分類の集約列" ma:hidden="true" ma:list="{A4DF3459-455F-4B67-8523-7246AD1816C2}" ma:internalName="TaxCatchAll" ma:showField="CatchAllData" ma:web="{d32f8777-c05a-421a-8553-ef50bb104a4c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9c62e3-a245-45d1-8697-737b421c8bf1" xsi:nil="true"/>
    <lcf76f155ced4ddcb4097134ff3c332f xmlns="bcaa6dec-61ca-4e61-ad17-e4b50f82e3d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2C6642-078C-4D61-A158-D5F9EF376D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4de9c9-3a49-4306-a494-228463371214"/>
    <ds:schemaRef ds:uri="bcaa6dec-61ca-4e61-ad17-e4b50f82e3df"/>
    <ds:schemaRef ds:uri="4e9c62e3-a245-45d1-8697-737b421c8b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5CD994-B36C-4E3E-A04E-381B9D42AF9A}">
  <ds:schemaRefs>
    <ds:schemaRef ds:uri="http://purl.org/dc/elements/1.1/"/>
    <ds:schemaRef ds:uri="http://schemas.microsoft.com/office/2006/metadata/properties"/>
    <ds:schemaRef ds:uri="bcaa6dec-61ca-4e61-ad17-e4b50f82e3d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4e9c62e3-a245-45d1-8697-737b421c8bf1"/>
    <ds:schemaRef ds:uri="234de9c9-3a49-4306-a494-22846337121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CD7070E-3234-4D39-91DD-8944A2C5967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fda89ae-74a8-4329-a321-cb1fbeda7a6e}" enabled="1" method="Privileged" siteId="{41e161d0-5b65-430f-b842-a438aa5f1fd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12531</TotalTime>
  <Words>1564</Words>
  <Application>Microsoft Office PowerPoint</Application>
  <PresentationFormat>ワイド画面</PresentationFormat>
  <Paragraphs>261</Paragraphs>
  <Slides>19</Slides>
  <Notes>18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19</vt:i4>
      </vt:variant>
    </vt:vector>
  </HeadingPairs>
  <TitlesOfParts>
    <vt:vector size="30" baseType="lpstr">
      <vt:lpstr>メイリオ</vt:lpstr>
      <vt:lpstr>Arial</vt:lpstr>
      <vt:lpstr>Calibri</vt:lpstr>
      <vt:lpstr>Calibri Light</vt:lpstr>
      <vt:lpstr>Times New Roman</vt:lpstr>
      <vt:lpstr>Wingdings</vt:lpstr>
      <vt:lpstr>Wingdings 2</vt:lpstr>
      <vt:lpstr>Office ​​テーマ</vt:lpstr>
      <vt:lpstr>HDOfficeLightV0</vt:lpstr>
      <vt:lpstr>1_HDOfficeLightV0</vt:lpstr>
      <vt:lpstr>1_Office ​​テーマ</vt:lpstr>
      <vt:lpstr>大　学　概　要</vt:lpstr>
      <vt:lpstr>名古屋工業大学概要</vt:lpstr>
      <vt:lpstr> ・工学系の単科大学　　   ・教育・研究の理念 　ものづくり、ひとづくり、未来づくり   ・事務・技術組織 　重点的に取り組む業務に対し、チームを編成するなど、 　柔軟に対応できる体制を整備    ・２０２５年に創立１２０周年を迎えます</vt:lpstr>
      <vt:lpstr>PowerPoint プレゼンテーション</vt:lpstr>
      <vt:lpstr>2023.9.1現在</vt:lpstr>
      <vt:lpstr>名工大の強み：産学官連携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国立大学法人　愛知教育大学</dc:title>
  <dc:creator>加藤　順平</dc:creator>
  <cp:lastModifiedBy>名工大　人事課</cp:lastModifiedBy>
  <cp:revision>832</cp:revision>
  <cp:lastPrinted>2024-02-06T01:09:13Z</cp:lastPrinted>
  <dcterms:created xsi:type="dcterms:W3CDTF">2004-06-04T03:06:42Z</dcterms:created>
  <dcterms:modified xsi:type="dcterms:W3CDTF">2024-02-15T04:51:51Z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0x010100241937EC57F5B64183D5D16DDF0F8596</vt:lpwstr>
  </property>
  <property fmtid="{D5CDD505-2E9C-101B-9397-08002B2CF9AE}" pid="3" name="MediaServiceImageTags">
    <vt:lpwstr/>
  </property>
</Properties>
</file>